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79" r:id="rId5"/>
    <p:sldId id="380" r:id="rId6"/>
    <p:sldId id="332" r:id="rId7"/>
    <p:sldId id="274" r:id="rId8"/>
    <p:sldId id="289" r:id="rId9"/>
    <p:sldId id="333" r:id="rId10"/>
    <p:sldId id="378" r:id="rId11"/>
    <p:sldId id="372" r:id="rId12"/>
    <p:sldId id="324" r:id="rId13"/>
    <p:sldId id="361" r:id="rId14"/>
    <p:sldId id="376" r:id="rId15"/>
    <p:sldId id="353" r:id="rId16"/>
    <p:sldId id="377" r:id="rId17"/>
    <p:sldId id="379" r:id="rId18"/>
    <p:sldId id="364" r:id="rId19"/>
    <p:sldId id="349" r:id="rId20"/>
    <p:sldId id="335" r:id="rId21"/>
    <p:sldId id="365" r:id="rId22"/>
    <p:sldId id="383" r:id="rId23"/>
    <p:sldId id="366" r:id="rId24"/>
    <p:sldId id="371" r:id="rId25"/>
    <p:sldId id="323" r:id="rId26"/>
    <p:sldId id="382" r:id="rId27"/>
    <p:sldId id="271" r:id="rId28"/>
    <p:sldId id="341" r:id="rId29"/>
    <p:sldId id="272" r:id="rId30"/>
    <p:sldId id="38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é Luis Cano" initials="JLC" lastIdx="1" clrIdx="0">
    <p:extLst>
      <p:ext uri="{19B8F6BF-5375-455C-9EA6-DF929625EA0E}">
        <p15:presenceInfo xmlns:p15="http://schemas.microsoft.com/office/powerpoint/2012/main" userId="S::joseluis.cano@next-step.es::9dbd2047-fd1b-4cd9-a511-5492161547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2773"/>
    <a:srgbClr val="E7BFE8"/>
    <a:srgbClr val="CE88CB"/>
    <a:srgbClr val="B99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FF5D83-D215-4280-8A3D-E1BB43C9DB9F}" v="131" dt="2020-09-17T15:43:43.104"/>
    <p1510:client id="{C23DA4B3-8173-4585-8009-4628B4B583BE}" v="314" dt="2020-09-17T15:35:27.62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é Luis Cano" userId="9dbd2047-fd1b-4cd9-a511-5492161547c0" providerId="ADAL" clId="{6FFF5D83-D215-4280-8A3D-E1BB43C9DB9F}"/>
    <pc:docChg chg="undo custSel addSld delSld modSld sldOrd">
      <pc:chgData name="José Luis Cano" userId="9dbd2047-fd1b-4cd9-a511-5492161547c0" providerId="ADAL" clId="{6FFF5D83-D215-4280-8A3D-E1BB43C9DB9F}" dt="2020-09-17T15:43:43.104" v="158" actId="1076"/>
      <pc:docMkLst>
        <pc:docMk/>
      </pc:docMkLst>
      <pc:sldChg chg="del ord">
        <pc:chgData name="José Luis Cano" userId="9dbd2047-fd1b-4cd9-a511-5492161547c0" providerId="ADAL" clId="{6FFF5D83-D215-4280-8A3D-E1BB43C9DB9F}" dt="2020-09-17T14:14:25.213" v="84" actId="47"/>
        <pc:sldMkLst>
          <pc:docMk/>
          <pc:sldMk cId="1652140922" sldId="328"/>
        </pc:sldMkLst>
      </pc:sldChg>
      <pc:sldChg chg="modSp mod">
        <pc:chgData name="José Luis Cano" userId="9dbd2047-fd1b-4cd9-a511-5492161547c0" providerId="ADAL" clId="{6FFF5D83-D215-4280-8A3D-E1BB43C9DB9F}" dt="2020-09-17T14:15:10.582" v="87" actId="179"/>
        <pc:sldMkLst>
          <pc:docMk/>
          <pc:sldMk cId="2539143296" sldId="349"/>
        </pc:sldMkLst>
        <pc:spChg chg="mod">
          <ac:chgData name="José Luis Cano" userId="9dbd2047-fd1b-4cd9-a511-5492161547c0" providerId="ADAL" clId="{6FFF5D83-D215-4280-8A3D-E1BB43C9DB9F}" dt="2020-09-17T14:15:10.582" v="87" actId="179"/>
          <ac:spMkLst>
            <pc:docMk/>
            <pc:sldMk cId="2539143296" sldId="349"/>
            <ac:spMk id="6" creationId="{787316FB-0AF0-4F93-813D-77F72A8AAD15}"/>
          </ac:spMkLst>
        </pc:spChg>
      </pc:sldChg>
      <pc:sldChg chg="addSp modSp mod">
        <pc:chgData name="José Luis Cano" userId="9dbd2047-fd1b-4cd9-a511-5492161547c0" providerId="ADAL" clId="{6FFF5D83-D215-4280-8A3D-E1BB43C9DB9F}" dt="2020-09-17T11:27:15.409" v="5" actId="1076"/>
        <pc:sldMkLst>
          <pc:docMk/>
          <pc:sldMk cId="2821125889" sldId="364"/>
        </pc:sldMkLst>
        <pc:picChg chg="add mod">
          <ac:chgData name="José Luis Cano" userId="9dbd2047-fd1b-4cd9-a511-5492161547c0" providerId="ADAL" clId="{6FFF5D83-D215-4280-8A3D-E1BB43C9DB9F}" dt="2020-09-17T11:27:15.409" v="5" actId="1076"/>
          <ac:picMkLst>
            <pc:docMk/>
            <pc:sldMk cId="2821125889" sldId="364"/>
            <ac:picMk id="4" creationId="{0DD69712-1FF6-4B2F-83A9-9CF637AF22C2}"/>
          </ac:picMkLst>
        </pc:picChg>
      </pc:sldChg>
      <pc:sldChg chg="addSp modSp mod">
        <pc:chgData name="José Luis Cano" userId="9dbd2047-fd1b-4cd9-a511-5492161547c0" providerId="ADAL" clId="{6FFF5D83-D215-4280-8A3D-E1BB43C9DB9F}" dt="2020-09-17T15:43:43.104" v="158" actId="1076"/>
        <pc:sldMkLst>
          <pc:docMk/>
          <pc:sldMk cId="1440097524" sldId="365"/>
        </pc:sldMkLst>
        <pc:spChg chg="mod">
          <ac:chgData name="José Luis Cano" userId="9dbd2047-fd1b-4cd9-a511-5492161547c0" providerId="ADAL" clId="{6FFF5D83-D215-4280-8A3D-E1BB43C9DB9F}" dt="2020-09-17T11:31:33.327" v="25" actId="12"/>
          <ac:spMkLst>
            <pc:docMk/>
            <pc:sldMk cId="1440097524" sldId="365"/>
            <ac:spMk id="3" creationId="{39910C6C-2F2C-4716-89C0-2C7965A2E2F3}"/>
          </ac:spMkLst>
        </pc:spChg>
        <pc:spChg chg="add mod">
          <ac:chgData name="José Luis Cano" userId="9dbd2047-fd1b-4cd9-a511-5492161547c0" providerId="ADAL" clId="{6FFF5D83-D215-4280-8A3D-E1BB43C9DB9F}" dt="2020-09-17T15:43:43.104" v="158" actId="1076"/>
          <ac:spMkLst>
            <pc:docMk/>
            <pc:sldMk cId="1440097524" sldId="365"/>
            <ac:spMk id="11" creationId="{C83841AB-F232-480F-B311-EC946282B500}"/>
          </ac:spMkLst>
        </pc:spChg>
        <pc:picChg chg="add mod">
          <ac:chgData name="José Luis Cano" userId="9dbd2047-fd1b-4cd9-a511-5492161547c0" providerId="ADAL" clId="{6FFF5D83-D215-4280-8A3D-E1BB43C9DB9F}" dt="2020-09-17T11:32:30.688" v="29" actId="1035"/>
          <ac:picMkLst>
            <pc:docMk/>
            <pc:sldMk cId="1440097524" sldId="365"/>
            <ac:picMk id="5" creationId="{1C0BBB7A-211E-481A-B363-33CE5E17BCE9}"/>
          </ac:picMkLst>
        </pc:picChg>
        <pc:picChg chg="add mod modCrop">
          <ac:chgData name="José Luis Cano" userId="9dbd2047-fd1b-4cd9-a511-5492161547c0" providerId="ADAL" clId="{6FFF5D83-D215-4280-8A3D-E1BB43C9DB9F}" dt="2020-09-17T11:32:26.523" v="26" actId="14100"/>
          <ac:picMkLst>
            <pc:docMk/>
            <pc:sldMk cId="1440097524" sldId="365"/>
            <ac:picMk id="8" creationId="{10C21A9C-A07E-4D91-A8D9-BE1D036344AD}"/>
          </ac:picMkLst>
        </pc:picChg>
        <pc:picChg chg="add mod">
          <ac:chgData name="José Luis Cano" userId="9dbd2047-fd1b-4cd9-a511-5492161547c0" providerId="ADAL" clId="{6FFF5D83-D215-4280-8A3D-E1BB43C9DB9F}" dt="2020-09-17T11:32:34.689" v="30" actId="1076"/>
          <ac:picMkLst>
            <pc:docMk/>
            <pc:sldMk cId="1440097524" sldId="365"/>
            <ac:picMk id="10" creationId="{52909F47-5CEE-42B7-9006-1F30C56C0F87}"/>
          </ac:picMkLst>
        </pc:picChg>
      </pc:sldChg>
      <pc:sldChg chg="modSp mod">
        <pc:chgData name="José Luis Cano" userId="9dbd2047-fd1b-4cd9-a511-5492161547c0" providerId="ADAL" clId="{6FFF5D83-D215-4280-8A3D-E1BB43C9DB9F}" dt="2020-09-17T14:27:01.471" v="106" actId="1076"/>
        <pc:sldMkLst>
          <pc:docMk/>
          <pc:sldMk cId="3118940375" sldId="366"/>
        </pc:sldMkLst>
        <pc:spChg chg="mod">
          <ac:chgData name="José Luis Cano" userId="9dbd2047-fd1b-4cd9-a511-5492161547c0" providerId="ADAL" clId="{6FFF5D83-D215-4280-8A3D-E1BB43C9DB9F}" dt="2020-09-17T14:27:01.471" v="106" actId="1076"/>
          <ac:spMkLst>
            <pc:docMk/>
            <pc:sldMk cId="3118940375" sldId="366"/>
            <ac:spMk id="3" creationId="{BE846533-50E8-495F-87FC-005526F4702C}"/>
          </ac:spMkLst>
        </pc:spChg>
      </pc:sldChg>
      <pc:sldChg chg="delSp modSp add del mod">
        <pc:chgData name="José Luis Cano" userId="9dbd2047-fd1b-4cd9-a511-5492161547c0" providerId="ADAL" clId="{6FFF5D83-D215-4280-8A3D-E1BB43C9DB9F}" dt="2020-09-17T14:06:59.200" v="65" actId="1076"/>
        <pc:sldMkLst>
          <pc:docMk/>
          <pc:sldMk cId="1247967353" sldId="372"/>
        </pc:sldMkLst>
        <pc:spChg chg="mod">
          <ac:chgData name="José Luis Cano" userId="9dbd2047-fd1b-4cd9-a511-5492161547c0" providerId="ADAL" clId="{6FFF5D83-D215-4280-8A3D-E1BB43C9DB9F}" dt="2020-09-17T14:05:59.774" v="55" actId="113"/>
          <ac:spMkLst>
            <pc:docMk/>
            <pc:sldMk cId="1247967353" sldId="372"/>
            <ac:spMk id="6" creationId="{787316FB-0AF0-4F93-813D-77F72A8AAD15}"/>
          </ac:spMkLst>
        </pc:spChg>
        <pc:picChg chg="del mod">
          <ac:chgData name="José Luis Cano" userId="9dbd2047-fd1b-4cd9-a511-5492161547c0" providerId="ADAL" clId="{6FFF5D83-D215-4280-8A3D-E1BB43C9DB9F}" dt="2020-09-17T14:06:33.215" v="59" actId="21"/>
          <ac:picMkLst>
            <pc:docMk/>
            <pc:sldMk cId="1247967353" sldId="372"/>
            <ac:picMk id="1026" creationId="{8DB82C1D-C8E8-4D1F-918D-58A587CBC12B}"/>
          </ac:picMkLst>
        </pc:picChg>
        <pc:picChg chg="mod">
          <ac:chgData name="José Luis Cano" userId="9dbd2047-fd1b-4cd9-a511-5492161547c0" providerId="ADAL" clId="{6FFF5D83-D215-4280-8A3D-E1BB43C9DB9F}" dt="2020-09-17T14:06:59.200" v="65" actId="1076"/>
          <ac:picMkLst>
            <pc:docMk/>
            <pc:sldMk cId="1247967353" sldId="372"/>
            <ac:picMk id="2050" creationId="{8462E243-A055-4CEF-86F0-74D9F90E4A07}"/>
          </ac:picMkLst>
        </pc:picChg>
      </pc:sldChg>
      <pc:sldChg chg="addSp">
        <pc:chgData name="José Luis Cano" userId="9dbd2047-fd1b-4cd9-a511-5492161547c0" providerId="ADAL" clId="{6FFF5D83-D215-4280-8A3D-E1BB43C9DB9F}" dt="2020-09-17T14:06:51.263" v="60"/>
        <pc:sldMkLst>
          <pc:docMk/>
          <pc:sldMk cId="1359320044" sldId="372"/>
        </pc:sldMkLst>
        <pc:picChg chg="add">
          <ac:chgData name="José Luis Cano" userId="9dbd2047-fd1b-4cd9-a511-5492161547c0" providerId="ADAL" clId="{6FFF5D83-D215-4280-8A3D-E1BB43C9DB9F}" dt="2020-09-17T14:06:51.263" v="60"/>
          <ac:picMkLst>
            <pc:docMk/>
            <pc:sldMk cId="1359320044" sldId="372"/>
            <ac:picMk id="2050" creationId="{8462E243-A055-4CEF-86F0-74D9F90E4A07}"/>
          </ac:picMkLst>
        </pc:picChg>
      </pc:sldChg>
      <pc:sldChg chg="addSp">
        <pc:chgData name="José Luis Cano" userId="9dbd2047-fd1b-4cd9-a511-5492161547c0" providerId="ADAL" clId="{6FFF5D83-D215-4280-8A3D-E1BB43C9DB9F}" dt="2020-09-17T14:06:29.612" v="56"/>
        <pc:sldMkLst>
          <pc:docMk/>
          <pc:sldMk cId="2019132054" sldId="372"/>
        </pc:sldMkLst>
        <pc:picChg chg="add">
          <ac:chgData name="José Luis Cano" userId="9dbd2047-fd1b-4cd9-a511-5492161547c0" providerId="ADAL" clId="{6FFF5D83-D215-4280-8A3D-E1BB43C9DB9F}" dt="2020-09-17T14:06:29.612" v="56"/>
          <ac:picMkLst>
            <pc:docMk/>
            <pc:sldMk cId="2019132054" sldId="372"/>
            <ac:picMk id="1026" creationId="{8DB82C1D-C8E8-4D1F-918D-58A587CBC12B}"/>
          </ac:picMkLst>
        </pc:picChg>
      </pc:sldChg>
      <pc:sldChg chg="modSp mod">
        <pc:chgData name="José Luis Cano" userId="9dbd2047-fd1b-4cd9-a511-5492161547c0" providerId="ADAL" clId="{6FFF5D83-D215-4280-8A3D-E1BB43C9DB9F}" dt="2020-09-17T14:23:57.303" v="101" actId="20577"/>
        <pc:sldMkLst>
          <pc:docMk/>
          <pc:sldMk cId="2402783728" sldId="378"/>
        </pc:sldMkLst>
        <pc:spChg chg="mod">
          <ac:chgData name="José Luis Cano" userId="9dbd2047-fd1b-4cd9-a511-5492161547c0" providerId="ADAL" clId="{6FFF5D83-D215-4280-8A3D-E1BB43C9DB9F}" dt="2020-09-17T14:23:57.303" v="101" actId="20577"/>
          <ac:spMkLst>
            <pc:docMk/>
            <pc:sldMk cId="2402783728" sldId="378"/>
            <ac:spMk id="6" creationId="{787316FB-0AF0-4F93-813D-77F72A8AAD15}"/>
          </ac:spMkLst>
        </pc:spChg>
      </pc:sldChg>
      <pc:sldChg chg="addSp delSp modSp mod">
        <pc:chgData name="José Luis Cano" userId="9dbd2047-fd1b-4cd9-a511-5492161547c0" providerId="ADAL" clId="{6FFF5D83-D215-4280-8A3D-E1BB43C9DB9F}" dt="2020-09-17T14:10:16.169" v="71" actId="1076"/>
        <pc:sldMkLst>
          <pc:docMk/>
          <pc:sldMk cId="2315767066" sldId="379"/>
        </pc:sldMkLst>
        <pc:picChg chg="del">
          <ac:chgData name="José Luis Cano" userId="9dbd2047-fd1b-4cd9-a511-5492161547c0" providerId="ADAL" clId="{6FFF5D83-D215-4280-8A3D-E1BB43C9DB9F}" dt="2020-09-17T14:10:05.477" v="66" actId="478"/>
          <ac:picMkLst>
            <pc:docMk/>
            <pc:sldMk cId="2315767066" sldId="379"/>
            <ac:picMk id="5" creationId="{07A8D1E6-C917-433C-B9E6-813F63EA93D0}"/>
          </ac:picMkLst>
        </pc:picChg>
        <pc:picChg chg="add mod">
          <ac:chgData name="José Luis Cano" userId="9dbd2047-fd1b-4cd9-a511-5492161547c0" providerId="ADAL" clId="{6FFF5D83-D215-4280-8A3D-E1BB43C9DB9F}" dt="2020-09-17T14:10:16.169" v="71" actId="1076"/>
          <ac:picMkLst>
            <pc:docMk/>
            <pc:sldMk cId="2315767066" sldId="379"/>
            <ac:picMk id="6" creationId="{B8D2C492-0BEA-4341-8580-1458D7655392}"/>
          </ac:picMkLst>
        </pc:picChg>
      </pc:sldChg>
      <pc:sldChg chg="addSp delSp modSp add mod">
        <pc:chgData name="José Luis Cano" userId="9dbd2047-fd1b-4cd9-a511-5492161547c0" providerId="ADAL" clId="{6FFF5D83-D215-4280-8A3D-E1BB43C9DB9F}" dt="2020-09-17T14:35:18.491" v="141" actId="1076"/>
        <pc:sldMkLst>
          <pc:docMk/>
          <pc:sldMk cId="1011577491" sldId="383"/>
        </pc:sldMkLst>
        <pc:spChg chg="mod">
          <ac:chgData name="José Luis Cano" userId="9dbd2047-fd1b-4cd9-a511-5492161547c0" providerId="ADAL" clId="{6FFF5D83-D215-4280-8A3D-E1BB43C9DB9F}" dt="2020-09-17T14:33:47.501" v="127" actId="1076"/>
          <ac:spMkLst>
            <pc:docMk/>
            <pc:sldMk cId="1011577491" sldId="383"/>
            <ac:spMk id="3" creationId="{39910C6C-2F2C-4716-89C0-2C7965A2E2F3}"/>
          </ac:spMkLst>
        </pc:spChg>
        <pc:picChg chg="del">
          <ac:chgData name="José Luis Cano" userId="9dbd2047-fd1b-4cd9-a511-5492161547c0" providerId="ADAL" clId="{6FFF5D83-D215-4280-8A3D-E1BB43C9DB9F}" dt="2020-09-17T14:22:41.501" v="93" actId="478"/>
          <ac:picMkLst>
            <pc:docMk/>
            <pc:sldMk cId="1011577491" sldId="383"/>
            <ac:picMk id="5" creationId="{1C0BBB7A-211E-481A-B363-33CE5E17BCE9}"/>
          </ac:picMkLst>
        </pc:picChg>
        <pc:picChg chg="add mod">
          <ac:chgData name="José Luis Cano" userId="9dbd2047-fd1b-4cd9-a511-5492161547c0" providerId="ADAL" clId="{6FFF5D83-D215-4280-8A3D-E1BB43C9DB9F}" dt="2020-09-17T14:35:18.491" v="141" actId="1076"/>
          <ac:picMkLst>
            <pc:docMk/>
            <pc:sldMk cId="1011577491" sldId="383"/>
            <ac:picMk id="6" creationId="{85FA976C-0222-415A-B2B4-42F9911DC46A}"/>
          </ac:picMkLst>
        </pc:picChg>
        <pc:picChg chg="del">
          <ac:chgData name="José Luis Cano" userId="9dbd2047-fd1b-4cd9-a511-5492161547c0" providerId="ADAL" clId="{6FFF5D83-D215-4280-8A3D-E1BB43C9DB9F}" dt="2020-09-17T14:22:39.749" v="91" actId="478"/>
          <ac:picMkLst>
            <pc:docMk/>
            <pc:sldMk cId="1011577491" sldId="383"/>
            <ac:picMk id="8" creationId="{10C21A9C-A07E-4D91-A8D9-BE1D036344AD}"/>
          </ac:picMkLst>
        </pc:picChg>
        <pc:picChg chg="del">
          <ac:chgData name="José Luis Cano" userId="9dbd2047-fd1b-4cd9-a511-5492161547c0" providerId="ADAL" clId="{6FFF5D83-D215-4280-8A3D-E1BB43C9DB9F}" dt="2020-09-17T14:22:40.590" v="92" actId="478"/>
          <ac:picMkLst>
            <pc:docMk/>
            <pc:sldMk cId="1011577491" sldId="383"/>
            <ac:picMk id="10" creationId="{52909F47-5CEE-42B7-9006-1F30C56C0F87}"/>
          </ac:picMkLst>
        </pc:picChg>
        <pc:picChg chg="add mod">
          <ac:chgData name="José Luis Cano" userId="9dbd2047-fd1b-4cd9-a511-5492161547c0" providerId="ADAL" clId="{6FFF5D83-D215-4280-8A3D-E1BB43C9DB9F}" dt="2020-09-17T14:35:04.111" v="139" actId="14100"/>
          <ac:picMkLst>
            <pc:docMk/>
            <pc:sldMk cId="1011577491" sldId="383"/>
            <ac:picMk id="11" creationId="{2D3278B8-1C49-4E82-89DD-1A1595044BAE}"/>
          </ac:picMkLst>
        </pc:picChg>
        <pc:picChg chg="add mod">
          <ac:chgData name="José Luis Cano" userId="9dbd2047-fd1b-4cd9-a511-5492161547c0" providerId="ADAL" clId="{6FFF5D83-D215-4280-8A3D-E1BB43C9DB9F}" dt="2020-09-17T14:34:05.412" v="134" actId="14100"/>
          <ac:picMkLst>
            <pc:docMk/>
            <pc:sldMk cId="1011577491" sldId="383"/>
            <ac:picMk id="13" creationId="{0AB1671D-F062-40E1-80DB-47FCF69E9873}"/>
          </ac:picMkLst>
        </pc:picChg>
        <pc:picChg chg="add mod">
          <ac:chgData name="José Luis Cano" userId="9dbd2047-fd1b-4cd9-a511-5492161547c0" providerId="ADAL" clId="{6FFF5D83-D215-4280-8A3D-E1BB43C9DB9F}" dt="2020-09-17T14:33:59.630" v="132" actId="14100"/>
          <ac:picMkLst>
            <pc:docMk/>
            <pc:sldMk cId="1011577491" sldId="383"/>
            <ac:picMk id="15" creationId="{82D29FF6-4DD8-40C2-B022-7E129257550D}"/>
          </ac:picMkLst>
        </pc:picChg>
        <pc:picChg chg="add mod modCrop">
          <ac:chgData name="José Luis Cano" userId="9dbd2047-fd1b-4cd9-a511-5492161547c0" providerId="ADAL" clId="{6FFF5D83-D215-4280-8A3D-E1BB43C9DB9F}" dt="2020-09-17T14:35:00.949" v="138" actId="732"/>
          <ac:picMkLst>
            <pc:docMk/>
            <pc:sldMk cId="1011577491" sldId="383"/>
            <ac:picMk id="17" creationId="{CC7D9F52-F723-454B-9CC8-19B3290BA975}"/>
          </ac:picMkLst>
        </pc:picChg>
      </pc:sldChg>
      <pc:sldChg chg="add del">
        <pc:chgData name="José Luis Cano" userId="9dbd2047-fd1b-4cd9-a511-5492161547c0" providerId="ADAL" clId="{6FFF5D83-D215-4280-8A3D-E1BB43C9DB9F}" dt="2020-09-17T14:18:42.954" v="89" actId="2696"/>
        <pc:sldMkLst>
          <pc:docMk/>
          <pc:sldMk cId="4031025574" sldId="383"/>
        </pc:sldMkLst>
      </pc:sldChg>
    </pc:docChg>
  </pc:docChgLst>
  <pc:docChgLst>
    <pc:chgData name="Miguel Esteban" userId="3af41dc0-6e37-46d0-a71d-7557a8026a11" providerId="ADAL" clId="{C23DA4B3-8173-4585-8009-4628B4B583BE}"/>
    <pc:docChg chg="undo custSel addSld modSld">
      <pc:chgData name="Miguel Esteban" userId="3af41dc0-6e37-46d0-a71d-7557a8026a11" providerId="ADAL" clId="{C23DA4B3-8173-4585-8009-4628B4B583BE}" dt="2020-09-17T15:35:27.623" v="416"/>
      <pc:docMkLst>
        <pc:docMk/>
      </pc:docMkLst>
      <pc:sldChg chg="modNotesTx">
        <pc:chgData name="Miguel Esteban" userId="3af41dc0-6e37-46d0-a71d-7557a8026a11" providerId="ADAL" clId="{C23DA4B3-8173-4585-8009-4628B4B583BE}" dt="2020-09-17T14:53:07.164" v="328" actId="20577"/>
        <pc:sldMkLst>
          <pc:docMk/>
          <pc:sldMk cId="2395435843" sldId="274"/>
        </pc:sldMkLst>
      </pc:sldChg>
      <pc:sldChg chg="modNotesTx">
        <pc:chgData name="Miguel Esteban" userId="3af41dc0-6e37-46d0-a71d-7557a8026a11" providerId="ADAL" clId="{C23DA4B3-8173-4585-8009-4628B4B583BE}" dt="2020-09-17T15:02:49.837" v="415" actId="20577"/>
        <pc:sldMkLst>
          <pc:docMk/>
          <pc:sldMk cId="3823694742" sldId="324"/>
        </pc:sldMkLst>
      </pc:sldChg>
      <pc:sldChg chg="modSp mod modNotesTx">
        <pc:chgData name="Miguel Esteban" userId="3af41dc0-6e37-46d0-a71d-7557a8026a11" providerId="ADAL" clId="{C23DA4B3-8173-4585-8009-4628B4B583BE}" dt="2020-09-16T08:53:20.023" v="106" actId="20577"/>
        <pc:sldMkLst>
          <pc:docMk/>
          <pc:sldMk cId="1652140922" sldId="328"/>
        </pc:sldMkLst>
        <pc:spChg chg="mod">
          <ac:chgData name="Miguel Esteban" userId="3af41dc0-6e37-46d0-a71d-7557a8026a11" providerId="ADAL" clId="{C23DA4B3-8173-4585-8009-4628B4B583BE}" dt="2020-09-16T08:53:20.023" v="106" actId="20577"/>
          <ac:spMkLst>
            <pc:docMk/>
            <pc:sldMk cId="1652140922" sldId="328"/>
            <ac:spMk id="3" creationId="{BE846533-50E8-495F-87FC-005526F4702C}"/>
          </ac:spMkLst>
        </pc:spChg>
      </pc:sldChg>
      <pc:sldChg chg="modSp mod modNotesTx">
        <pc:chgData name="Miguel Esteban" userId="3af41dc0-6e37-46d0-a71d-7557a8026a11" providerId="ADAL" clId="{C23DA4B3-8173-4585-8009-4628B4B583BE}" dt="2020-09-17T14:40:02.178" v="253" actId="20577"/>
        <pc:sldMkLst>
          <pc:docMk/>
          <pc:sldMk cId="2413476191" sldId="353"/>
        </pc:sldMkLst>
        <pc:spChg chg="mod">
          <ac:chgData name="Miguel Esteban" userId="3af41dc0-6e37-46d0-a71d-7557a8026a11" providerId="ADAL" clId="{C23DA4B3-8173-4585-8009-4628B4B583BE}" dt="2020-09-17T14:40:02.178" v="253" actId="20577"/>
          <ac:spMkLst>
            <pc:docMk/>
            <pc:sldMk cId="2413476191" sldId="353"/>
            <ac:spMk id="4" creationId="{C94E60A6-DDC7-40D1-9549-C79EDA4D0E5F}"/>
          </ac:spMkLst>
        </pc:spChg>
      </pc:sldChg>
      <pc:sldChg chg="modSp mod">
        <pc:chgData name="Miguel Esteban" userId="3af41dc0-6e37-46d0-a71d-7557a8026a11" providerId="ADAL" clId="{C23DA4B3-8173-4585-8009-4628B4B583BE}" dt="2020-09-17T14:05:06.343" v="110" actId="20577"/>
        <pc:sldMkLst>
          <pc:docMk/>
          <pc:sldMk cId="1310878572" sldId="361"/>
        </pc:sldMkLst>
        <pc:spChg chg="mod">
          <ac:chgData name="Miguel Esteban" userId="3af41dc0-6e37-46d0-a71d-7557a8026a11" providerId="ADAL" clId="{C23DA4B3-8173-4585-8009-4628B4B583BE}" dt="2020-09-17T14:05:06.343" v="110" actId="20577"/>
          <ac:spMkLst>
            <pc:docMk/>
            <pc:sldMk cId="1310878572" sldId="361"/>
            <ac:spMk id="6" creationId="{787316FB-0AF0-4F93-813D-77F72A8AAD15}"/>
          </ac:spMkLst>
        </pc:spChg>
      </pc:sldChg>
      <pc:sldChg chg="addSp delSp modSp mod modNotesTx">
        <pc:chgData name="Miguel Esteban" userId="3af41dc0-6e37-46d0-a71d-7557a8026a11" providerId="ADAL" clId="{C23DA4B3-8173-4585-8009-4628B4B583BE}" dt="2020-09-17T15:35:27.623" v="416"/>
        <pc:sldMkLst>
          <pc:docMk/>
          <pc:sldMk cId="2402783728" sldId="378"/>
        </pc:sldMkLst>
        <pc:picChg chg="add del mod">
          <ac:chgData name="Miguel Esteban" userId="3af41dc0-6e37-46d0-a71d-7557a8026a11" providerId="ADAL" clId="{C23DA4B3-8173-4585-8009-4628B4B583BE}" dt="2020-09-17T14:33:31.794" v="151" actId="478"/>
          <ac:picMkLst>
            <pc:docMk/>
            <pc:sldMk cId="2402783728" sldId="378"/>
            <ac:picMk id="3" creationId="{C2ADDD56-5175-4C09-95D4-D5CD819F39C2}"/>
          </ac:picMkLst>
        </pc:picChg>
        <pc:picChg chg="add mod">
          <ac:chgData name="Miguel Esteban" userId="3af41dc0-6e37-46d0-a71d-7557a8026a11" providerId="ADAL" clId="{C23DA4B3-8173-4585-8009-4628B4B583BE}" dt="2020-09-17T14:33:40.037" v="154" actId="1076"/>
          <ac:picMkLst>
            <pc:docMk/>
            <pc:sldMk cId="2402783728" sldId="378"/>
            <ac:picMk id="4" creationId="{0A8F7980-3C0E-4BC7-8040-BA72AC117DCF}"/>
          </ac:picMkLst>
        </pc:picChg>
        <pc:picChg chg="del">
          <ac:chgData name="Miguel Esteban" userId="3af41dc0-6e37-46d0-a71d-7557a8026a11" providerId="ADAL" clId="{C23DA4B3-8173-4585-8009-4628B4B583BE}" dt="2020-09-17T14:32:50.146" v="146" actId="478"/>
          <ac:picMkLst>
            <pc:docMk/>
            <pc:sldMk cId="2402783728" sldId="378"/>
            <ac:picMk id="5" creationId="{75337F1A-9E02-4626-956F-90E1A6B40780}"/>
          </ac:picMkLst>
        </pc:picChg>
      </pc:sldChg>
      <pc:sldChg chg="modSp mod">
        <pc:chgData name="Miguel Esteban" userId="3af41dc0-6e37-46d0-a71d-7557a8026a11" providerId="ADAL" clId="{C23DA4B3-8173-4585-8009-4628B4B583BE}" dt="2020-09-17T14:27:42.961" v="145" actId="20577"/>
        <pc:sldMkLst>
          <pc:docMk/>
          <pc:sldMk cId="1698249791" sldId="380"/>
        </pc:sldMkLst>
        <pc:spChg chg="mod">
          <ac:chgData name="Miguel Esteban" userId="3af41dc0-6e37-46d0-a71d-7557a8026a11" providerId="ADAL" clId="{C23DA4B3-8173-4585-8009-4628B4B583BE}" dt="2020-09-17T14:27:42.961" v="145" actId="20577"/>
          <ac:spMkLst>
            <pc:docMk/>
            <pc:sldMk cId="1698249791" sldId="380"/>
            <ac:spMk id="5" creationId="{3192032A-BF72-4200-A60E-79CE69BAAD22}"/>
          </ac:spMkLst>
        </pc:spChg>
      </pc:sldChg>
      <pc:sldChg chg="add">
        <pc:chgData name="Miguel Esteban" userId="3af41dc0-6e37-46d0-a71d-7557a8026a11" providerId="ADAL" clId="{C23DA4B3-8173-4585-8009-4628B4B583BE}" dt="2020-09-16T08:50:12.602" v="14"/>
        <pc:sldMkLst>
          <pc:docMk/>
          <pc:sldMk cId="2268176708" sldId="3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9/17/2020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a:t>
            </a:fld>
            <a:endParaRPr lang="en-US"/>
          </a:p>
        </p:txBody>
      </p:sp>
    </p:spTree>
    <p:extLst>
      <p:ext uri="{BB962C8B-B14F-4D97-AF65-F5344CB8AC3E}">
        <p14:creationId xmlns:p14="http://schemas.microsoft.com/office/powerpoint/2010/main" val="2160811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QUIZ Power BI – Ricardo Rincón</a:t>
            </a:r>
          </a:p>
          <a:p>
            <a:r>
              <a:rPr lang="es-ES"/>
              <a:t>QUIZ Power </a:t>
            </a:r>
            <a:r>
              <a:rPr lang="es-ES" err="1"/>
              <a:t>Platform</a:t>
            </a:r>
            <a:r>
              <a:rPr lang="es-ES"/>
              <a:t> – Mar </a:t>
            </a:r>
            <a:r>
              <a:rPr lang="es-ES" err="1"/>
              <a:t>Llambí</a:t>
            </a:r>
            <a:r>
              <a:rPr lang="es-ES"/>
              <a:t> y Enrique Romero</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12</a:t>
            </a:fld>
            <a:endParaRPr lang="en-US"/>
          </a:p>
        </p:txBody>
      </p:sp>
    </p:spTree>
    <p:extLst>
      <p:ext uri="{BB962C8B-B14F-4D97-AF65-F5344CB8AC3E}">
        <p14:creationId xmlns:p14="http://schemas.microsoft.com/office/powerpoint/2010/main" val="398355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13</a:t>
            </a:fld>
            <a:endParaRPr lang="en-US"/>
          </a:p>
        </p:txBody>
      </p:sp>
    </p:spTree>
    <p:extLst>
      <p:ext uri="{BB962C8B-B14F-4D97-AF65-F5344CB8AC3E}">
        <p14:creationId xmlns:p14="http://schemas.microsoft.com/office/powerpoint/2010/main" val="522826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14</a:t>
            </a:fld>
            <a:endParaRPr lang="en-US"/>
          </a:p>
        </p:txBody>
      </p:sp>
    </p:spTree>
    <p:extLst>
      <p:ext uri="{BB962C8B-B14F-4D97-AF65-F5344CB8AC3E}">
        <p14:creationId xmlns:p14="http://schemas.microsoft.com/office/powerpoint/2010/main" val="1057000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15</a:t>
            </a:fld>
            <a:endParaRPr lang="en-US"/>
          </a:p>
        </p:txBody>
      </p:sp>
    </p:spTree>
    <p:extLst>
      <p:ext uri="{BB962C8B-B14F-4D97-AF65-F5344CB8AC3E}">
        <p14:creationId xmlns:p14="http://schemas.microsoft.com/office/powerpoint/2010/main" val="2686024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16</a:t>
            </a:fld>
            <a:endParaRPr lang="en-US"/>
          </a:p>
        </p:txBody>
      </p:sp>
    </p:spTree>
    <p:extLst>
      <p:ext uri="{BB962C8B-B14F-4D97-AF65-F5344CB8AC3E}">
        <p14:creationId xmlns:p14="http://schemas.microsoft.com/office/powerpoint/2010/main" val="3643323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17</a:t>
            </a:fld>
            <a:endParaRPr lang="en-US"/>
          </a:p>
        </p:txBody>
      </p:sp>
    </p:spTree>
    <p:extLst>
      <p:ext uri="{BB962C8B-B14F-4D97-AF65-F5344CB8AC3E}">
        <p14:creationId xmlns:p14="http://schemas.microsoft.com/office/powerpoint/2010/main" val="105422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18</a:t>
            </a:fld>
            <a:endParaRPr lang="en-US"/>
          </a:p>
        </p:txBody>
      </p:sp>
    </p:spTree>
    <p:extLst>
      <p:ext uri="{BB962C8B-B14F-4D97-AF65-F5344CB8AC3E}">
        <p14:creationId xmlns:p14="http://schemas.microsoft.com/office/powerpoint/2010/main" val="4166254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19</a:t>
            </a:fld>
            <a:endParaRPr lang="en-US"/>
          </a:p>
        </p:txBody>
      </p:sp>
    </p:spTree>
    <p:extLst>
      <p:ext uri="{BB962C8B-B14F-4D97-AF65-F5344CB8AC3E}">
        <p14:creationId xmlns:p14="http://schemas.microsoft.com/office/powerpoint/2010/main" val="58243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spcBef>
                <a:spcPts val="0"/>
              </a:spcBef>
              <a:spcAft>
                <a:spcPts val="0"/>
              </a:spcAft>
            </a:pPr>
            <a:r>
              <a:rPr lang="es-ES" sz="1800" noProof="0">
                <a:solidFill>
                  <a:srgbClr val="222222"/>
                </a:solidFill>
                <a:effectLst/>
                <a:latin typeface="arial" panose="020B0604020202020204" pitchFamily="34" charset="0"/>
              </a:rPr>
              <a:t>Título: </a:t>
            </a:r>
            <a:r>
              <a:rPr lang="es-ES" sz="1800" b="1" noProof="0">
                <a:solidFill>
                  <a:srgbClr val="222222"/>
                </a:solidFill>
                <a:effectLst/>
                <a:latin typeface="arial" panose="020B0604020202020204" pitchFamily="34" charset="0"/>
              </a:rPr>
              <a:t>Del ETL a Machine </a:t>
            </a:r>
            <a:r>
              <a:rPr lang="en-US" sz="1800" b="1" noProof="0">
                <a:solidFill>
                  <a:srgbClr val="222222"/>
                </a:solidFill>
                <a:effectLst/>
                <a:latin typeface="arial" panose="020B0604020202020204" pitchFamily="34" charset="0"/>
              </a:rPr>
              <a:t>Learning</a:t>
            </a:r>
            <a:r>
              <a:rPr lang="es-ES" sz="1800" b="1" noProof="0">
                <a:solidFill>
                  <a:srgbClr val="222222"/>
                </a:solidFill>
                <a:effectLst/>
                <a:latin typeface="arial" panose="020B0604020202020204" pitchFamily="34" charset="0"/>
              </a:rPr>
              <a:t> y Visualización con Python en </a:t>
            </a:r>
            <a:r>
              <a:rPr lang="es-ES" sz="1800" b="1" noProof="0" err="1">
                <a:solidFill>
                  <a:srgbClr val="222222"/>
                </a:solidFill>
                <a:effectLst/>
                <a:latin typeface="arial" panose="020B0604020202020204" pitchFamily="34" charset="0"/>
              </a:rPr>
              <a:t>Power</a:t>
            </a:r>
            <a:r>
              <a:rPr lang="es-ES" sz="1800" b="1" noProof="0">
                <a:solidFill>
                  <a:srgbClr val="222222"/>
                </a:solidFill>
                <a:effectLst/>
                <a:latin typeface="arial" panose="020B0604020202020204" pitchFamily="34" charset="0"/>
              </a:rPr>
              <a:t> BI</a:t>
            </a:r>
          </a:p>
          <a:p>
            <a:pPr marL="0" marR="0">
              <a:spcBef>
                <a:spcPts val="0"/>
              </a:spcBef>
              <a:spcAft>
                <a:spcPts val="0"/>
              </a:spcAft>
            </a:pPr>
            <a:r>
              <a:rPr lang="es-ES" sz="1800" noProof="0">
                <a:solidFill>
                  <a:srgbClr val="222222"/>
                </a:solidFill>
                <a:effectLst/>
                <a:latin typeface="arial" panose="020B0604020202020204" pitchFamily="34" charset="0"/>
              </a:rPr>
              <a:t>Veamos el mundo de posibilidades que se pueden obtener si se usa un lenguaje como Python en </a:t>
            </a:r>
            <a:r>
              <a:rPr lang="es-ES" sz="1800" noProof="0" err="1">
                <a:solidFill>
                  <a:srgbClr val="222222"/>
                </a:solidFill>
                <a:effectLst/>
                <a:latin typeface="arial" panose="020B0604020202020204" pitchFamily="34" charset="0"/>
              </a:rPr>
              <a:t>Power</a:t>
            </a:r>
            <a:r>
              <a:rPr lang="es-ES" sz="1800" noProof="0">
                <a:solidFill>
                  <a:srgbClr val="222222"/>
                </a:solidFill>
                <a:effectLst/>
                <a:latin typeface="arial" panose="020B0604020202020204" pitchFamily="34" charset="0"/>
              </a:rPr>
              <a:t> BI.</a:t>
            </a:r>
          </a:p>
          <a:p>
            <a:pPr marL="0" marR="0">
              <a:spcBef>
                <a:spcPts val="0"/>
              </a:spcBef>
              <a:spcAft>
                <a:spcPts val="0"/>
              </a:spcAft>
            </a:pPr>
            <a:r>
              <a:rPr lang="es-ES" sz="1800" noProof="0">
                <a:solidFill>
                  <a:srgbClr val="222222"/>
                </a:solidFill>
                <a:effectLst/>
                <a:latin typeface="arial" panose="020B0604020202020204" pitchFamily="34" charset="0"/>
              </a:rPr>
              <a:t>Aprendamos a extraer, transformar, cargar y visualizar en </a:t>
            </a:r>
            <a:r>
              <a:rPr lang="es-ES" sz="1800" noProof="0" err="1">
                <a:solidFill>
                  <a:srgbClr val="222222"/>
                </a:solidFill>
                <a:effectLst/>
                <a:latin typeface="arial" panose="020B0604020202020204" pitchFamily="34" charset="0"/>
              </a:rPr>
              <a:t>Power</a:t>
            </a:r>
            <a:r>
              <a:rPr lang="es-ES" sz="1800" noProof="0">
                <a:solidFill>
                  <a:srgbClr val="222222"/>
                </a:solidFill>
                <a:effectLst/>
                <a:latin typeface="arial" panose="020B0604020202020204" pitchFamily="34" charset="0"/>
              </a:rPr>
              <a:t> BI pero de la mano de Python.</a:t>
            </a:r>
          </a:p>
          <a:p>
            <a:pPr marL="0" marR="0">
              <a:spcBef>
                <a:spcPts val="0"/>
              </a:spcBef>
              <a:spcAft>
                <a:spcPts val="0"/>
              </a:spcAft>
            </a:pPr>
            <a:r>
              <a:rPr lang="es-ES" sz="1800" noProof="0">
                <a:solidFill>
                  <a:srgbClr val="222222"/>
                </a:solidFill>
                <a:effectLst/>
                <a:latin typeface="arial" panose="020B0604020202020204" pitchFamily="34" charset="0"/>
              </a:rPr>
              <a:t>Veremos una demostración práctica de cómo cargar comprimidos y transformar los datos.</a:t>
            </a:r>
          </a:p>
          <a:p>
            <a:pPr marL="0" marR="0">
              <a:spcBef>
                <a:spcPts val="0"/>
              </a:spcBef>
              <a:spcAft>
                <a:spcPts val="0"/>
              </a:spcAft>
            </a:pPr>
            <a:r>
              <a:rPr lang="es-ES" sz="1800" noProof="0">
                <a:solidFill>
                  <a:srgbClr val="222222"/>
                </a:solidFill>
                <a:effectLst/>
                <a:latin typeface="arial" panose="020B0604020202020204" pitchFamily="34" charset="0"/>
              </a:rPr>
              <a:t>Iremos más allá del proceso de ETL para crear visualizaciones estadísticas y de Mapas tremendamente útiles que no se encuentran entre las que ya incluyen en el programa.</a:t>
            </a:r>
          </a:p>
          <a:p>
            <a:pPr marL="0" marR="0">
              <a:spcBef>
                <a:spcPts val="0"/>
              </a:spcBef>
              <a:spcAft>
                <a:spcPts val="0"/>
              </a:spcAft>
            </a:pPr>
            <a:r>
              <a:rPr lang="es-ES" sz="1800" noProof="0">
                <a:solidFill>
                  <a:srgbClr val="222222"/>
                </a:solidFill>
                <a:effectLst/>
                <a:latin typeface="arial" panose="020B0604020202020204" pitchFamily="34" charset="0"/>
              </a:rPr>
              <a:t>Y finalmente un ejemplo sencillo de machine </a:t>
            </a:r>
            <a:r>
              <a:rPr lang="en-US" sz="1800" noProof="0">
                <a:solidFill>
                  <a:srgbClr val="222222"/>
                </a:solidFill>
                <a:effectLst/>
                <a:latin typeface="arial" panose="020B0604020202020204" pitchFamily="34" charset="0"/>
              </a:rPr>
              <a:t>learning</a:t>
            </a:r>
            <a:r>
              <a:rPr lang="es-ES" sz="1800" noProof="0">
                <a:solidFill>
                  <a:srgbClr val="222222"/>
                </a:solidFill>
                <a:effectLst/>
                <a:latin typeface="arial" panose="020B0604020202020204" pitchFamily="34" charset="0"/>
              </a:rPr>
              <a:t> para hacer aprendizaje supervisado y clasificación.</a:t>
            </a:r>
          </a:p>
          <a:p>
            <a:pPr marL="0" marR="0">
              <a:spcBef>
                <a:spcPts val="0"/>
              </a:spcBef>
              <a:spcAft>
                <a:spcPts val="0"/>
              </a:spcAft>
            </a:pPr>
            <a:endParaRPr lang="es-ES" sz="1800" noProof="0">
              <a:solidFill>
                <a:srgbClr val="222222"/>
              </a:solidFill>
              <a:effectLst/>
              <a:latin typeface="arial" panose="020B0604020202020204" pitchFamily="34" charset="0"/>
            </a:endParaRPr>
          </a:p>
          <a:p>
            <a:pPr marL="0" marR="0">
              <a:spcBef>
                <a:spcPts val="0"/>
              </a:spcBef>
              <a:spcAft>
                <a:spcPts val="0"/>
              </a:spcAft>
            </a:pPr>
            <a:r>
              <a:rPr lang="es-ES" sz="1800" noProof="0">
                <a:solidFill>
                  <a:srgbClr val="222222"/>
                </a:solidFill>
                <a:effectLst/>
                <a:latin typeface="arial" panose="020B0604020202020204" pitchFamily="34" charset="0"/>
              </a:rPr>
              <a:t>Título: </a:t>
            </a:r>
            <a:r>
              <a:rPr lang="es-ES" sz="1800" b="1" noProof="0">
                <a:solidFill>
                  <a:srgbClr val="222222"/>
                </a:solidFill>
                <a:effectLst/>
                <a:latin typeface="arial" panose="020B0604020202020204" pitchFamily="34" charset="0"/>
              </a:rPr>
              <a:t>Aplicaciones e informes inclusivos: un pequeño gesto que marca la diferencia</a:t>
            </a:r>
          </a:p>
          <a:p>
            <a:pPr marL="0" marR="0">
              <a:spcBef>
                <a:spcPts val="0"/>
              </a:spcBef>
              <a:spcAft>
                <a:spcPts val="0"/>
              </a:spcAft>
            </a:pPr>
            <a:endParaRPr lang="es-ES" sz="1800" noProof="0">
              <a:solidFill>
                <a:srgbClr val="222222"/>
              </a:solidFill>
              <a:effectLst/>
              <a:latin typeface="arial" panose="020B0604020202020204" pitchFamily="34" charset="0"/>
            </a:endParaRPr>
          </a:p>
          <a:p>
            <a:pPr marL="0" marR="0">
              <a:spcBef>
                <a:spcPts val="0"/>
              </a:spcBef>
              <a:spcAft>
                <a:spcPts val="0"/>
              </a:spcAft>
            </a:pPr>
            <a:r>
              <a:rPr lang="es-ES" sz="2800" b="0" i="0">
                <a:solidFill>
                  <a:srgbClr val="222222"/>
                </a:solidFill>
                <a:effectLst/>
                <a:latin typeface="Arial" panose="020B0604020202020204" pitchFamily="34" charset="0"/>
              </a:rPr>
              <a:t>El acceso a la información, es un derecho fundamental de la carta de derechos humanos de las Naciones Unidas y nosotros como profesionales de las tecnologías de la información, debemos asegurarnos de que todos los usuarios puedan utilizar nuestras aplicaciones y extraer la información necesaria, con la lógica diferenciación de privilegios de seguridad. En la actualidad, distintos marcos normativos son de obligado cumplimiento en las administraciones públicas y proyectos relacionado. En esta pequeña charla haremos una breve introducción a la Accesibilidad Digital y hablaremos de algunas técnicas que podemos usar</a:t>
            </a:r>
            <a:endParaRPr lang="es-ES" sz="1800" noProof="0">
              <a:solidFill>
                <a:srgbClr val="222222"/>
              </a:solidFill>
              <a:effectLst/>
              <a:latin typeface="arial" panose="020B0604020202020204" pitchFamily="34" charset="0"/>
            </a:endParaRPr>
          </a:p>
          <a:p>
            <a:pPr marL="0" marR="0">
              <a:spcBef>
                <a:spcPts val="0"/>
              </a:spcBef>
              <a:spcAft>
                <a:spcPts val="0"/>
              </a:spcAft>
            </a:pPr>
            <a:endParaRPr lang="en-US" sz="1800">
              <a:solidFill>
                <a:srgbClr val="222222"/>
              </a:solidFill>
              <a:effectLst/>
              <a:latin typeface="arial" panose="020B0604020202020204" pitchFamily="34" charset="0"/>
            </a:endParaRPr>
          </a:p>
          <a:p>
            <a:pPr marL="0" marR="0">
              <a:spcBef>
                <a:spcPts val="0"/>
              </a:spcBef>
              <a:spcAft>
                <a:spcPts val="0"/>
              </a:spcAft>
            </a:pPr>
            <a:endParaRPr lang="en-US" sz="1800">
              <a:solidFill>
                <a:srgbClr val="222222"/>
              </a:solidFill>
              <a:effectLst/>
              <a:latin typeface="arial" panose="020B0604020202020204" pitchFamily="34" charset="0"/>
            </a:endParaRPr>
          </a:p>
          <a:p>
            <a:endParaRPr lang="en-US"/>
          </a:p>
        </p:txBody>
      </p:sp>
      <p:sp>
        <p:nvSpPr>
          <p:cNvPr id="4" name="Marcador de número de diapositiva 3"/>
          <p:cNvSpPr>
            <a:spLocks noGrp="1"/>
          </p:cNvSpPr>
          <p:nvPr>
            <p:ph type="sldNum" sz="quarter" idx="5"/>
          </p:nvPr>
        </p:nvSpPr>
        <p:spPr/>
        <p:txBody>
          <a:bodyPr/>
          <a:lstStyle/>
          <a:p>
            <a:fld id="{F2F038A7-6744-4992-B939-454D2EA5470D}" type="slidenum">
              <a:rPr lang="en-US" smtClean="0"/>
              <a:t>20</a:t>
            </a:fld>
            <a:endParaRPr lang="en-US"/>
          </a:p>
        </p:txBody>
      </p:sp>
    </p:spTree>
    <p:extLst>
      <p:ext uri="{BB962C8B-B14F-4D97-AF65-F5344CB8AC3E}">
        <p14:creationId xmlns:p14="http://schemas.microsoft.com/office/powerpoint/2010/main" val="1160543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21</a:t>
            </a:fld>
            <a:endParaRPr lang="en-US"/>
          </a:p>
        </p:txBody>
      </p:sp>
    </p:spTree>
    <p:extLst>
      <p:ext uri="{BB962C8B-B14F-4D97-AF65-F5344CB8AC3E}">
        <p14:creationId xmlns:p14="http://schemas.microsoft.com/office/powerpoint/2010/main" val="947614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F2F038A7-6744-4992-B939-454D2EA5470D}" type="slidenum">
              <a:rPr lang="en-US" smtClean="0"/>
              <a:t>3</a:t>
            </a:fld>
            <a:endParaRPr lang="en-US"/>
          </a:p>
        </p:txBody>
      </p:sp>
    </p:spTree>
    <p:extLst>
      <p:ext uri="{BB962C8B-B14F-4D97-AF65-F5344CB8AC3E}">
        <p14:creationId xmlns:p14="http://schemas.microsoft.com/office/powerpoint/2010/main" val="650476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22</a:t>
            </a:fld>
            <a:endParaRPr lang="en-US"/>
          </a:p>
        </p:txBody>
      </p:sp>
    </p:spTree>
    <p:extLst>
      <p:ext uri="{BB962C8B-B14F-4D97-AF65-F5344CB8AC3E}">
        <p14:creationId xmlns:p14="http://schemas.microsoft.com/office/powerpoint/2010/main" val="483354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r>
              <a:rPr lang="es-ES"/>
              <a:t>En esta sesión veremos cómo trabajar de forma eficiente con niveles de granularidad temporal inferiores al día en </a:t>
            </a:r>
            <a:r>
              <a:rPr lang="es-ES" err="1"/>
              <a:t>Power</a:t>
            </a:r>
            <a:r>
              <a:rPr lang="es-ES"/>
              <a:t> BI. De manera que, en aquellos escenarios donde tanto la fecha como la hora constituyen dimensiones relevantes, seamos capaces de modelar esta situación manejando ambas por separado o combinando sus atributos descriptivos cuando lo consideremos oportuno. De esta forma, podremos conservar la potente utilidad de la dimensión temporal de fecha y, simultáneamente, proporcionar la capacidad de análisis hasta el nivel del segundo.</a:t>
            </a:r>
            <a:endParaRPr lang="en-US"/>
          </a:p>
        </p:txBody>
      </p:sp>
      <p:sp>
        <p:nvSpPr>
          <p:cNvPr id="4" name="Marcador de número de diapositiva 3"/>
          <p:cNvSpPr>
            <a:spLocks noGrp="1"/>
          </p:cNvSpPr>
          <p:nvPr>
            <p:ph type="sldNum" sz="quarter" idx="5"/>
          </p:nvPr>
        </p:nvSpPr>
        <p:spPr/>
        <p:txBody>
          <a:bodyPr/>
          <a:lstStyle/>
          <a:p>
            <a:fld id="{F2F038A7-6744-4992-B939-454D2EA5470D}" type="slidenum">
              <a:rPr lang="en-US" smtClean="0"/>
              <a:t>23</a:t>
            </a:fld>
            <a:endParaRPr lang="en-US"/>
          </a:p>
        </p:txBody>
      </p:sp>
    </p:spTree>
    <p:extLst>
      <p:ext uri="{BB962C8B-B14F-4D97-AF65-F5344CB8AC3E}">
        <p14:creationId xmlns:p14="http://schemas.microsoft.com/office/powerpoint/2010/main" val="1298730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Enlaces para el </a:t>
            </a:r>
            <a:r>
              <a:rPr lang="en-US" err="1"/>
              <a:t>evento</a:t>
            </a:r>
            <a:r>
              <a:rPr lang="en-US"/>
              <a:t> 17sep</a:t>
            </a:r>
          </a:p>
          <a:p>
            <a:endParaRPr lang="en-US"/>
          </a:p>
          <a:p>
            <a:r>
              <a:rPr lang="en-US"/>
              <a:t>Power Platform Madrid</a:t>
            </a:r>
          </a:p>
          <a:p>
            <a:r>
              <a:rPr lang="en-US"/>
              <a:t>https://www.meetup.com/es-ES/Power-Platform-Madrid/</a:t>
            </a:r>
          </a:p>
          <a:p>
            <a:endParaRPr lang="en-US"/>
          </a:p>
          <a:p>
            <a:r>
              <a:rPr lang="en-US"/>
              <a:t>Global Power Platform Bootcamp</a:t>
            </a:r>
          </a:p>
          <a:p>
            <a:r>
              <a:rPr lang="en-US"/>
              <a:t>https://sway.office.com/pfaxaHaijsR8UPeE?ref=Link</a:t>
            </a:r>
          </a:p>
          <a:p>
            <a:r>
              <a:rPr lang="en-US"/>
              <a:t>https://www.powerplatformbootcamp.com/</a:t>
            </a:r>
          </a:p>
          <a:p>
            <a:endParaRPr lang="en-US"/>
          </a:p>
          <a:p>
            <a:r>
              <a:rPr lang="en-US" err="1"/>
              <a:t>Comunidades</a:t>
            </a:r>
            <a:r>
              <a:rPr lang="en-US"/>
              <a:t> </a:t>
            </a:r>
            <a:r>
              <a:rPr lang="en-US" err="1"/>
              <a:t>en</a:t>
            </a:r>
            <a:r>
              <a:rPr lang="en-US"/>
              <a:t> Power Platform </a:t>
            </a:r>
            <a:r>
              <a:rPr lang="en-US" err="1"/>
              <a:t>España</a:t>
            </a:r>
            <a:endParaRPr lang="en-US"/>
          </a:p>
          <a:p>
            <a:r>
              <a:rPr lang="en-US"/>
              <a:t>Albacete PUG - https://bit.ly/3faETXm </a:t>
            </a:r>
          </a:p>
          <a:p>
            <a:r>
              <a:rPr lang="en-US"/>
              <a:t>Barcelona PUG - https://www.meetup.com/es-ES/Power-BI-Barcelona/</a:t>
            </a:r>
          </a:p>
          <a:p>
            <a:r>
              <a:rPr lang="en-US"/>
              <a:t>Barcelona SUG-CAT - https://www.meetup.com/es-ES/SUG-CAT </a:t>
            </a:r>
          </a:p>
          <a:p>
            <a:r>
              <a:rPr lang="en-US"/>
              <a:t>Cádiz - https://www.meetup.com/es-ES/PowerTips-Cadiz </a:t>
            </a:r>
          </a:p>
          <a:p>
            <a:r>
              <a:rPr lang="en-US"/>
              <a:t>Canarias - https://www.linkedin.com/groups/12435523/ </a:t>
            </a:r>
          </a:p>
          <a:p>
            <a:r>
              <a:rPr lang="en-US"/>
              <a:t>Euskadi - https://www.meetup.com/es-ES/Power-Platform-Euskadi/</a:t>
            </a:r>
          </a:p>
          <a:p>
            <a:r>
              <a:rPr lang="en-US"/>
              <a:t>Madrid - https://www.meetup.com/es-ES/Power-Platform-Madrid/</a:t>
            </a:r>
          </a:p>
          <a:p>
            <a:r>
              <a:rPr lang="en-US"/>
              <a:t>Murcia - https://www.meetup.com/es-ES/Power-Platform-Murcia/</a:t>
            </a:r>
          </a:p>
          <a:p>
            <a:r>
              <a:rPr lang="en-US"/>
              <a:t>Navarra - https://www.meetup.com/es-ES/Power-Platform-Navarra/</a:t>
            </a:r>
          </a:p>
          <a:p>
            <a:r>
              <a:rPr lang="en-US"/>
              <a:t>Palma de Mallorca - https://www.meetup.com/es-ES/Dynamic-Communities-Mallorca</a:t>
            </a:r>
          </a:p>
          <a:p>
            <a:r>
              <a:rPr lang="en-US"/>
              <a:t>Sevilla - https://www.meetup.com/es-ES/PowerTips-Sevilla </a:t>
            </a:r>
          </a:p>
          <a:p>
            <a:r>
              <a:rPr lang="en-US"/>
              <a:t>Valencia - https://www.meetup.com/es-ES/Modern-WorkPlace-Power-Platform-Valencia </a:t>
            </a:r>
          </a:p>
          <a:p>
            <a:r>
              <a:rPr lang="en-US"/>
              <a:t>Vigo - https://www.meetup.com/es-ES/Power-Platform-Vigo/</a:t>
            </a:r>
          </a:p>
          <a:p>
            <a:r>
              <a:rPr lang="en-US"/>
              <a:t>Tarragona - https://www.linkedin.com/groups/8965202/ </a:t>
            </a:r>
          </a:p>
          <a:p>
            <a:endParaRPr lang="en-US"/>
          </a:p>
          <a:p>
            <a:r>
              <a:rPr lang="en-US"/>
              <a:t>Canal de </a:t>
            </a:r>
            <a:r>
              <a:rPr lang="en-US" err="1"/>
              <a:t>Youtube</a:t>
            </a:r>
            <a:endParaRPr lang="en-US"/>
          </a:p>
          <a:p>
            <a:r>
              <a:rPr lang="en-US"/>
              <a:t>https://www.youtube.com/channel/UCkqay02p7E15AzFLsiCYYRA</a:t>
            </a:r>
          </a:p>
          <a:p>
            <a:endParaRPr lang="en-US"/>
          </a:p>
          <a:p>
            <a:r>
              <a:rPr lang="en-US" err="1"/>
              <a:t>Repositorio</a:t>
            </a:r>
            <a:r>
              <a:rPr lang="en-US"/>
              <a:t> </a:t>
            </a:r>
            <a:r>
              <a:rPr lang="en-US" err="1"/>
              <a:t>materiales</a:t>
            </a:r>
            <a:r>
              <a:rPr lang="en-US"/>
              <a:t> </a:t>
            </a:r>
            <a:r>
              <a:rPr lang="en-US" err="1"/>
              <a:t>en</a:t>
            </a:r>
            <a:r>
              <a:rPr lang="en-US"/>
              <a:t> GitHub</a:t>
            </a:r>
          </a:p>
          <a:p>
            <a:r>
              <a:rPr lang="en-US"/>
              <a:t>https://github.com/sugcat/power-platform-spain/tree/master/materiales-sesiones</a:t>
            </a:r>
          </a:p>
          <a:p>
            <a:endParaRPr lang="en-US"/>
          </a:p>
          <a:p>
            <a:r>
              <a:rPr lang="en-US"/>
              <a:t>Proyecto </a:t>
            </a:r>
            <a:r>
              <a:rPr lang="en-US" err="1"/>
              <a:t>EsPowerPlatform</a:t>
            </a:r>
            <a:endParaRPr lang="en-US"/>
          </a:p>
          <a:p>
            <a:r>
              <a:rPr lang="en-US"/>
              <a:t>Nuevo portal https://espowerplatform.powerappsportals.com/</a:t>
            </a:r>
          </a:p>
          <a:p>
            <a:r>
              <a:rPr lang="en-US" err="1"/>
              <a:t>Contacto</a:t>
            </a:r>
            <a:r>
              <a:rPr lang="en-US"/>
              <a:t>: javier.acosta@espowerplatform.org  </a:t>
            </a:r>
          </a:p>
          <a:p>
            <a:endParaRPr lang="en-US"/>
          </a:p>
          <a:p>
            <a:r>
              <a:rPr lang="en-US" err="1"/>
              <a:t>Grupos</a:t>
            </a:r>
            <a:r>
              <a:rPr lang="en-US"/>
              <a:t> </a:t>
            </a:r>
            <a:r>
              <a:rPr lang="en-US" err="1"/>
              <a:t>en</a:t>
            </a:r>
            <a:r>
              <a:rPr lang="en-US"/>
              <a:t> Telegram - </a:t>
            </a:r>
          </a:p>
          <a:p>
            <a:r>
              <a:rPr lang="en-US"/>
              <a:t>Power BI </a:t>
            </a:r>
            <a:r>
              <a:rPr lang="en-US" err="1"/>
              <a:t>en</a:t>
            </a:r>
            <a:r>
              <a:rPr lang="en-US"/>
              <a:t> </a:t>
            </a:r>
            <a:r>
              <a:rPr lang="en-US" err="1"/>
              <a:t>español</a:t>
            </a:r>
            <a:r>
              <a:rPr lang="en-US"/>
              <a:t> - https://web.telegram.org/#/im?p=@powerbiespanol</a:t>
            </a:r>
          </a:p>
          <a:p>
            <a:r>
              <a:rPr lang="en-US"/>
              <a:t>Power Platform </a:t>
            </a:r>
            <a:r>
              <a:rPr lang="en-US" err="1"/>
              <a:t>en</a:t>
            </a:r>
            <a:r>
              <a:rPr lang="en-US"/>
              <a:t> </a:t>
            </a:r>
            <a:r>
              <a:rPr lang="en-US" err="1"/>
              <a:t>español</a:t>
            </a:r>
            <a:r>
              <a:rPr lang="en-US"/>
              <a:t> - https://web.telegram.org/#/im?p=@EsPowerPlatform</a:t>
            </a:r>
          </a:p>
          <a:p>
            <a:r>
              <a:rPr lang="en-US" err="1"/>
              <a:t>EsPowerPlatform</a:t>
            </a:r>
            <a:r>
              <a:rPr lang="en-US"/>
              <a:t> </a:t>
            </a:r>
            <a:r>
              <a:rPr lang="en-US" err="1"/>
              <a:t>proyecto</a:t>
            </a:r>
            <a:r>
              <a:rPr lang="en-US"/>
              <a:t> - https://web.telegram.org/#/im?p=s1458643491_5140183250967085330</a:t>
            </a:r>
          </a:p>
          <a:p>
            <a:endParaRPr lang="en-US"/>
          </a:p>
          <a:p>
            <a:r>
              <a:rPr lang="en-US"/>
              <a:t>Power BI Quiz </a:t>
            </a:r>
            <a:r>
              <a:rPr lang="en-US" err="1"/>
              <a:t>en</a:t>
            </a:r>
            <a:r>
              <a:rPr lang="en-US"/>
              <a:t> </a:t>
            </a:r>
            <a:r>
              <a:rPr lang="en-US" err="1"/>
              <a:t>español</a:t>
            </a:r>
            <a:endParaRPr lang="en-US"/>
          </a:p>
          <a:p>
            <a:r>
              <a:rPr lang="en-US" err="1"/>
              <a:t>Iniciativa</a:t>
            </a:r>
            <a:r>
              <a:rPr lang="en-US"/>
              <a:t> original </a:t>
            </a:r>
            <a:r>
              <a:rPr lang="en-US" err="1"/>
              <a:t>en</a:t>
            </a:r>
            <a:r>
              <a:rPr lang="en-US"/>
              <a:t> </a:t>
            </a:r>
            <a:r>
              <a:rPr lang="en-US" err="1"/>
              <a:t>inglés</a:t>
            </a:r>
            <a:r>
              <a:rPr lang="en-US"/>
              <a:t> - https://justb.dk/power-bi-quiz/</a:t>
            </a:r>
          </a:p>
          <a:p>
            <a:r>
              <a:rPr lang="en-US"/>
              <a:t>Ricardo </a:t>
            </a:r>
            <a:r>
              <a:rPr lang="en-US" err="1"/>
              <a:t>Rincón</a:t>
            </a:r>
            <a:r>
              <a:rPr lang="en-US"/>
              <a:t> - nexus150@gmail.com</a:t>
            </a:r>
          </a:p>
          <a:p>
            <a:endParaRPr lang="en-US"/>
          </a:p>
          <a:p>
            <a:r>
              <a:rPr lang="en-US"/>
              <a:t>Podcast - Power Platform y amigos</a:t>
            </a:r>
          </a:p>
          <a:p>
            <a:r>
              <a:rPr lang="en-US"/>
              <a:t>https://www.linkedin.com/company/power-platform-y-amigos/ </a:t>
            </a:r>
          </a:p>
          <a:p>
            <a:r>
              <a:rPr lang="en-US"/>
              <a:t>Marco </a:t>
            </a:r>
            <a:r>
              <a:rPr lang="en-US" err="1"/>
              <a:t>Amoedo</a:t>
            </a:r>
            <a:r>
              <a:rPr lang="en-US"/>
              <a:t> https://www.linkedin.com/in/amoedo/ </a:t>
            </a:r>
          </a:p>
          <a:p>
            <a:r>
              <a:rPr lang="en-US"/>
              <a:t>Mario </a:t>
            </a:r>
            <a:r>
              <a:rPr lang="en-US" err="1"/>
              <a:t>Trueba</a:t>
            </a:r>
            <a:r>
              <a:rPr lang="en-US"/>
              <a:t> https://www.linkedin.com/in/mario-trueba-cantero/ </a:t>
            </a:r>
          </a:p>
          <a:p>
            <a:r>
              <a:rPr lang="en-US"/>
              <a:t>Podcast - Power BI</a:t>
            </a:r>
          </a:p>
          <a:p>
            <a:r>
              <a:rPr lang="en-US"/>
              <a:t>Power BI http://podcastpowerbi.com/</a:t>
            </a:r>
          </a:p>
          <a:p>
            <a:r>
              <a:rPr lang="en-US"/>
              <a:t>Javier Gómez https://www.linkedin.com/in/egpjavier/ </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27</a:t>
            </a:fld>
            <a:endParaRPr lang="en-US"/>
          </a:p>
        </p:txBody>
      </p:sp>
    </p:spTree>
    <p:extLst>
      <p:ext uri="{BB962C8B-B14F-4D97-AF65-F5344CB8AC3E}">
        <p14:creationId xmlns:p14="http://schemas.microsoft.com/office/powerpoint/2010/main" val="706796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Global Power Platform </a:t>
            </a:r>
            <a:r>
              <a:rPr lang="es-ES" err="1"/>
              <a:t>Bootcamp</a:t>
            </a:r>
            <a:r>
              <a:rPr lang="es-ES"/>
              <a:t> Sábado 15 de febrero de 2020</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4</a:t>
            </a:fld>
            <a:endParaRPr lang="en-US"/>
          </a:p>
        </p:txBody>
      </p:sp>
    </p:spTree>
    <p:extLst>
      <p:ext uri="{BB962C8B-B14F-4D97-AF65-F5344CB8AC3E}">
        <p14:creationId xmlns:p14="http://schemas.microsoft.com/office/powerpoint/2010/main" val="2653071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6</a:t>
            </a:fld>
            <a:endParaRPr lang="en-US"/>
          </a:p>
        </p:txBody>
      </p:sp>
    </p:spTree>
    <p:extLst>
      <p:ext uri="{BB962C8B-B14F-4D97-AF65-F5344CB8AC3E}">
        <p14:creationId xmlns:p14="http://schemas.microsoft.com/office/powerpoint/2010/main" val="1144388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Seguimos creciendo, Mario Trueba, con correo, mario@trueba.co.uk se incorpora al equipo y va a llevar Power </a:t>
            </a:r>
            <a:r>
              <a:rPr lang="es-ES" err="1"/>
              <a:t>Platform</a:t>
            </a:r>
            <a:r>
              <a:rPr lang="es-ES"/>
              <a:t> en Cantabria. Mario ha creado un grupo en LinkedIn para empezar a rodar ... https://www.linkedin.com/groups/12464296/</a:t>
            </a:r>
          </a:p>
          <a:p>
            <a:r>
              <a:rPr lang="es-ES"/>
              <a:t>¡Bienvenido al equipo, Mario! </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7</a:t>
            </a:fld>
            <a:endParaRPr lang="en-US"/>
          </a:p>
        </p:txBody>
      </p:sp>
    </p:spTree>
    <p:extLst>
      <p:ext uri="{BB962C8B-B14F-4D97-AF65-F5344CB8AC3E}">
        <p14:creationId xmlns:p14="http://schemas.microsoft.com/office/powerpoint/2010/main" val="251037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8</a:t>
            </a:fld>
            <a:endParaRPr lang="en-US"/>
          </a:p>
        </p:txBody>
      </p:sp>
    </p:spTree>
    <p:extLst>
      <p:ext uri="{BB962C8B-B14F-4D97-AF65-F5344CB8AC3E}">
        <p14:creationId xmlns:p14="http://schemas.microsoft.com/office/powerpoint/2010/main" val="134378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Hay muchos más. Estos son miembros solo de nuestro Meetup</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9</a:t>
            </a:fld>
            <a:endParaRPr lang="en-US"/>
          </a:p>
        </p:txBody>
      </p:sp>
    </p:spTree>
    <p:extLst>
      <p:ext uri="{BB962C8B-B14F-4D97-AF65-F5344CB8AC3E}">
        <p14:creationId xmlns:p14="http://schemas.microsoft.com/office/powerpoint/2010/main" val="4052497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10</a:t>
            </a:fld>
            <a:endParaRPr lang="en-US"/>
          </a:p>
        </p:txBody>
      </p:sp>
    </p:spTree>
    <p:extLst>
      <p:ext uri="{BB962C8B-B14F-4D97-AF65-F5344CB8AC3E}">
        <p14:creationId xmlns:p14="http://schemas.microsoft.com/office/powerpoint/2010/main" val="3730977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2F038A7-6744-4992-B939-454D2EA5470D}" type="slidenum">
              <a:rPr lang="en-US" smtClean="0"/>
              <a:t>11</a:t>
            </a:fld>
            <a:endParaRPr lang="en-US"/>
          </a:p>
        </p:txBody>
      </p:sp>
    </p:spTree>
    <p:extLst>
      <p:ext uri="{BB962C8B-B14F-4D97-AF65-F5344CB8AC3E}">
        <p14:creationId xmlns:p14="http://schemas.microsoft.com/office/powerpoint/2010/main" val="6892249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a:solidFill>
                  <a:srgbClr val="80BD42"/>
                </a:solidFill>
                <a:latin typeface="Klavika Medium Condensed" panose="020B0506040000020004" pitchFamily="34" charset="0"/>
              </a:rPr>
              <a:t>CollaborateCanada.com</a:t>
            </a:r>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a:t>&lt;</a:t>
            </a:r>
            <a:r>
              <a:rPr lang="es-ES" noProof="0"/>
              <a:t>Título de sesión&gt;</a:t>
            </a:r>
          </a:p>
          <a:p>
            <a:pPr lvl="4"/>
            <a:endParaRPr lang="en-CA"/>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a:t>&lt;</a:t>
            </a:r>
            <a:r>
              <a:rPr lang="es-ES" noProof="0"/>
              <a:t>Nombre del/la ponente&gt;</a:t>
            </a:r>
          </a:p>
          <a:p>
            <a:pPr lvl="4"/>
            <a:endParaRPr lang="en-CA"/>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POWER PLATFORM</a:t>
            </a:r>
          </a:p>
          <a:p>
            <a:r>
              <a:rPr lang="en-US" sz="4100">
                <a:latin typeface="Gill Sans MT" panose="020B0502020104020203" pitchFamily="34" charset="0"/>
              </a:rPr>
              <a:t>MADRID</a:t>
            </a:r>
          </a:p>
        </p:txBody>
      </p:sp>
      <p:pic>
        <p:nvPicPr>
          <p:cNvPr id="32" name="Imagen 31">
            <a:extLst>
              <a:ext uri="{FF2B5EF4-FFF2-40B4-BE49-F238E27FC236}">
                <a16:creationId xmlns:a16="http://schemas.microsoft.com/office/drawing/2014/main" id="{3099DEBE-706F-4D63-8F25-0C54EF9DC68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28016" y="797918"/>
            <a:ext cx="4019048" cy="4304762"/>
          </a:xfrm>
          <a:prstGeom prst="rect">
            <a:avLst/>
          </a:prstGeom>
        </p:spPr>
      </p:pic>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7365076" y="6031165"/>
            <a:ext cx="3843758" cy="369332"/>
          </a:xfrm>
          <a:prstGeom prst="rect">
            <a:avLst/>
          </a:prstGeom>
          <a:noFill/>
        </p:spPr>
        <p:txBody>
          <a:bodyPr wrap="square" rtlCol="0">
            <a:spAutoFit/>
          </a:bodyPr>
          <a:lstStyle/>
          <a:p>
            <a:pPr algn="r"/>
            <a:r>
              <a:rPr lang="en-US" sz="1800" b="0">
                <a:solidFill>
                  <a:schemeClr val="bg1"/>
                </a:solidFill>
                <a:latin typeface="Segoe UI Semibold" panose="020B0702040204020203" pitchFamily="34" charset="0"/>
                <a:cs typeface="Segoe UI Semibold" panose="020B0702040204020203" pitchFamily="34" charset="0"/>
              </a:rPr>
              <a:t>#</a:t>
            </a:r>
            <a:r>
              <a:rPr lang="en-US" sz="1800" b="0" err="1">
                <a:solidFill>
                  <a:schemeClr val="bg1"/>
                </a:solidFill>
                <a:latin typeface="Segoe UI Semibold" panose="020B0702040204020203" pitchFamily="34" charset="0"/>
                <a:cs typeface="Segoe UI Semibold" panose="020B0702040204020203" pitchFamily="34" charset="0"/>
              </a:rPr>
              <a:t>PowerPlatformEspaña</a:t>
            </a:r>
            <a:endParaRPr lang="en-US" sz="1800" b="0">
              <a:solidFill>
                <a:schemeClr val="bg1"/>
              </a:solidFill>
              <a:latin typeface="Segoe UI Semibold" panose="020B0702040204020203" pitchFamily="34" charset="0"/>
              <a:cs typeface="Segoe UI Semibold" panose="020B0702040204020203" pitchFamily="34" charset="0"/>
            </a:endParaRP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s-ES" noProof="0"/>
              <a:t>Demo</a:t>
            </a:r>
          </a:p>
        </p:txBody>
      </p:sp>
      <p:pic>
        <p:nvPicPr>
          <p:cNvPr id="8" name="Picture 2">
            <a:extLst>
              <a:ext uri="{FF2B5EF4-FFF2-40B4-BE49-F238E27FC236}">
                <a16:creationId xmlns:a16="http://schemas.microsoft.com/office/drawing/2014/main" id="{D76214E5-0CCE-4155-A3F4-2FC8176EB4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4663" y="5937556"/>
            <a:ext cx="813795" cy="85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658495" y="6031165"/>
            <a:ext cx="4550339" cy="369332"/>
          </a:xfrm>
          <a:prstGeom prst="rect">
            <a:avLst/>
          </a:prstGeom>
          <a:noFill/>
        </p:spPr>
        <p:txBody>
          <a:bodyPr wrap="square" rtlCol="0">
            <a:spAutoFit/>
          </a:bodyPr>
          <a:lstStyle/>
          <a:p>
            <a:pPr algn="r"/>
            <a:r>
              <a:rPr lang="en-US" sz="1800" b="0">
                <a:solidFill>
                  <a:srgbClr val="732773"/>
                </a:solidFill>
                <a:latin typeface="Segoe UI Semibold" panose="020B0702040204020203" pitchFamily="34" charset="0"/>
                <a:cs typeface="Segoe UI Semibold" panose="020B0702040204020203" pitchFamily="34" charset="0"/>
              </a:rPr>
              <a:t>#</a:t>
            </a:r>
            <a:r>
              <a:rPr lang="en-US" sz="1800" b="0" err="1">
                <a:solidFill>
                  <a:srgbClr val="732773"/>
                </a:solidFill>
                <a:latin typeface="Segoe UI Semibold" panose="020B0702040204020203" pitchFamily="34" charset="0"/>
                <a:cs typeface="Segoe UI Semibold" panose="020B0702040204020203" pitchFamily="34" charset="0"/>
              </a:rPr>
              <a:t>PowerPlatformEspaña</a:t>
            </a:r>
            <a:endParaRPr lang="en-US" sz="1800" b="0">
              <a:solidFill>
                <a:srgbClr val="732773"/>
              </a:solidFill>
              <a:latin typeface="Segoe UI Semibold" panose="020B0702040204020203" pitchFamily="34" charset="0"/>
              <a:cs typeface="Segoe UI Semibold" panose="020B0702040204020203" pitchFamily="34" charset="0"/>
            </a:endParaRP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s-ES" noProof="0"/>
              <a:t>Demo</a:t>
            </a:r>
            <a:endParaRPr lang="en-US"/>
          </a:p>
        </p:txBody>
      </p:sp>
      <p:pic>
        <p:nvPicPr>
          <p:cNvPr id="11" name="Picture 5">
            <a:extLst>
              <a:ext uri="{FF2B5EF4-FFF2-40B4-BE49-F238E27FC236}">
                <a16:creationId xmlns:a16="http://schemas.microsoft.com/office/drawing/2014/main" id="{37A893D0-7147-4405-A9C9-D178DA21D0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210" y="5935005"/>
            <a:ext cx="817732" cy="850955"/>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04364" y="6031165"/>
            <a:ext cx="400447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a:solidFill>
                  <a:schemeClr val="bg1"/>
                </a:solidFill>
                <a:latin typeface="Segoe UI Semibold" panose="020B0702040204020203" pitchFamily="34" charset="0"/>
                <a:cs typeface="Segoe UI Semibold" panose="020B0702040204020203" pitchFamily="34" charset="0"/>
              </a:rPr>
              <a:t>#</a:t>
            </a:r>
            <a:r>
              <a:rPr lang="en-US" sz="1800" b="0" err="1">
                <a:solidFill>
                  <a:schemeClr val="bg1"/>
                </a:solidFill>
                <a:latin typeface="Segoe UI Semibold" panose="020B0702040204020203" pitchFamily="34" charset="0"/>
                <a:cs typeface="Segoe UI Semibold" panose="020B0702040204020203" pitchFamily="34" charset="0"/>
              </a:rPr>
              <a:t>PowerPlatformEspaña</a:t>
            </a:r>
            <a:endParaRPr lang="en-US" sz="1800" b="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s-ES" noProof="0"/>
              <a:t>Título de sección</a:t>
            </a:r>
          </a:p>
        </p:txBody>
      </p:sp>
      <p:pic>
        <p:nvPicPr>
          <p:cNvPr id="8" name="Picture 2">
            <a:extLst>
              <a:ext uri="{FF2B5EF4-FFF2-40B4-BE49-F238E27FC236}">
                <a16:creationId xmlns:a16="http://schemas.microsoft.com/office/drawing/2014/main" id="{0AD2D3AB-D161-462D-99AF-D4EAD2FD490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4663" y="5937556"/>
            <a:ext cx="813795" cy="85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a:solidFill>
                  <a:schemeClr val="bg1"/>
                </a:solidFill>
                <a:latin typeface="Segoe UI Semibold" panose="020B0702040204020203" pitchFamily="34" charset="0"/>
                <a:ea typeface="+mn-ea"/>
                <a:cs typeface="Segoe UI Semibold" panose="020B0702040204020203" pitchFamily="34" charset="0"/>
              </a:rPr>
              <a:t>#</a:t>
            </a:r>
            <a:r>
              <a:rPr lang="en-US" sz="1800" b="0" err="1">
                <a:solidFill>
                  <a:schemeClr val="bg1"/>
                </a:solidFill>
                <a:latin typeface="Segoe UI Semibold" panose="020B0702040204020203" pitchFamily="34" charset="0"/>
                <a:cs typeface="Segoe UI Semibold" panose="020B0702040204020203" pitchFamily="34" charset="0"/>
              </a:rPr>
              <a:t>PowerPlatformEspaña</a:t>
            </a:r>
            <a:endParaRPr lang="en-US" sz="1800" b="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s-ES" noProof="0"/>
              <a:t>Título de sección</a:t>
            </a:r>
          </a:p>
        </p:txBody>
      </p:sp>
      <p:pic>
        <p:nvPicPr>
          <p:cNvPr id="12" name="Picture 2">
            <a:extLst>
              <a:ext uri="{FF2B5EF4-FFF2-40B4-BE49-F238E27FC236}">
                <a16:creationId xmlns:a16="http://schemas.microsoft.com/office/drawing/2014/main" id="{8FEC53C6-B8CD-4447-8DC5-7D4753866A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3210" y="5935005"/>
            <a:ext cx="813795" cy="85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a:solidFill>
                  <a:srgbClr val="732773"/>
                </a:solidFill>
                <a:latin typeface="Segoe UI Semibold" panose="020B0702040204020203" pitchFamily="34" charset="0"/>
                <a:cs typeface="Segoe UI Semibold" panose="020B0702040204020203" pitchFamily="34" charset="0"/>
              </a:rPr>
              <a:t>#</a:t>
            </a:r>
            <a:r>
              <a:rPr lang="en-US" sz="1800" b="0" err="1">
                <a:solidFill>
                  <a:srgbClr val="732773"/>
                </a:solidFill>
                <a:latin typeface="Segoe UI Semibold" panose="020B0702040204020203" pitchFamily="34" charset="0"/>
                <a:cs typeface="Segoe UI Semibold" panose="020B0702040204020203" pitchFamily="34" charset="0"/>
              </a:rPr>
              <a:t>PowerPlatformEspaña</a:t>
            </a:r>
            <a:endParaRPr lang="en-US" sz="1800" b="0">
              <a:solidFill>
                <a:srgbClr val="732773"/>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s-ES" noProof="0"/>
              <a:t>Título de sección</a:t>
            </a:r>
          </a:p>
        </p:txBody>
      </p:sp>
      <p:pic>
        <p:nvPicPr>
          <p:cNvPr id="8" name="Picture 5">
            <a:extLst>
              <a:ext uri="{FF2B5EF4-FFF2-40B4-BE49-F238E27FC236}">
                <a16:creationId xmlns:a16="http://schemas.microsoft.com/office/drawing/2014/main" id="{BF08CCB9-211D-4151-9311-B94072E271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210" y="5935005"/>
            <a:ext cx="817732" cy="850955"/>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174B03-5E73-4C92-BE12-44F39CF5B33B}"/>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a:solidFill>
                  <a:schemeClr val="bg1"/>
                </a:solidFill>
                <a:latin typeface="Segoe UI Semibold" panose="020B0702040204020203" pitchFamily="34" charset="0"/>
                <a:cs typeface="Segoe UI Semibold" panose="020B0702040204020203" pitchFamily="34" charset="0"/>
              </a:rPr>
              <a:t>#</a:t>
            </a:r>
            <a:r>
              <a:rPr lang="en-US" sz="1800" b="0" err="1">
                <a:solidFill>
                  <a:schemeClr val="bg1"/>
                </a:solidFill>
                <a:latin typeface="Segoe UI Semibold" panose="020B0702040204020203" pitchFamily="34" charset="0"/>
                <a:cs typeface="Segoe UI Semibold" panose="020B0702040204020203" pitchFamily="34" charset="0"/>
              </a:rPr>
              <a:t>PowerPlatformEspaña</a:t>
            </a:r>
            <a:endParaRPr lang="en-US" sz="1800" b="0">
              <a:solidFill>
                <a:schemeClr val="bg1"/>
              </a:solidFill>
              <a:latin typeface="Segoe UI Semibold" panose="020B0702040204020203" pitchFamily="34" charset="0"/>
              <a:cs typeface="Segoe UI Semibold" panose="020B0702040204020203" pitchFamily="34" charset="0"/>
            </a:endParaRPr>
          </a:p>
          <a:p>
            <a:pPr algn="r"/>
            <a:endParaRPr lang="en-US" sz="1800" b="0">
              <a:solidFill>
                <a:schemeClr val="bg1"/>
              </a:solidFill>
              <a:latin typeface="Segoe UI Semibold" panose="020B0702040204020203" pitchFamily="34" charset="0"/>
              <a:cs typeface="Segoe UI Semibold" panose="020B0702040204020203" pitchFamily="34" charset="0"/>
            </a:endParaRPr>
          </a:p>
        </p:txBody>
      </p:sp>
      <p:pic>
        <p:nvPicPr>
          <p:cNvPr id="6" name="Picture 2">
            <a:extLst>
              <a:ext uri="{FF2B5EF4-FFF2-40B4-BE49-F238E27FC236}">
                <a16:creationId xmlns:a16="http://schemas.microsoft.com/office/drawing/2014/main" id="{0A20FBD3-9651-4541-B7B0-534852ADA69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4663" y="5937556"/>
            <a:ext cx="813795" cy="85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E6090F-FCC2-4008-B7D7-B941F1AAF876}"/>
              </a:ext>
            </a:extLst>
          </p:cNvPr>
          <p:cNvSpPr txBox="1"/>
          <p:nvPr userDrawn="1"/>
        </p:nvSpPr>
        <p:spPr>
          <a:xfrm>
            <a:off x="7490691" y="6031165"/>
            <a:ext cx="371814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a:solidFill>
                  <a:schemeClr val="bg1"/>
                </a:solidFill>
                <a:latin typeface="Segoe UI Semibold" panose="020B0702040204020203" pitchFamily="34" charset="0"/>
                <a:cs typeface="Segoe UI Semibold" panose="020B0702040204020203" pitchFamily="34" charset="0"/>
              </a:rPr>
              <a:t>#</a:t>
            </a:r>
            <a:r>
              <a:rPr lang="en-US" sz="1800" b="0" err="1">
                <a:solidFill>
                  <a:schemeClr val="bg1"/>
                </a:solidFill>
                <a:latin typeface="Segoe UI Semibold" panose="020B0702040204020203" pitchFamily="34" charset="0"/>
                <a:cs typeface="Segoe UI Semibold" panose="020B0702040204020203" pitchFamily="34" charset="0"/>
              </a:rPr>
              <a:t>PowerPlatformEspaña</a:t>
            </a:r>
            <a:endParaRPr lang="en-US" sz="1800" b="0">
              <a:solidFill>
                <a:schemeClr val="bg1"/>
              </a:solidFill>
              <a:latin typeface="Segoe UI Semibold" panose="020B0702040204020203" pitchFamily="34" charset="0"/>
              <a:cs typeface="Segoe UI Semibold" panose="020B0702040204020203" pitchFamily="34" charset="0"/>
            </a:endParaRPr>
          </a:p>
        </p:txBody>
      </p:sp>
      <p:pic>
        <p:nvPicPr>
          <p:cNvPr id="6" name="Picture 2">
            <a:extLst>
              <a:ext uri="{FF2B5EF4-FFF2-40B4-BE49-F238E27FC236}">
                <a16:creationId xmlns:a16="http://schemas.microsoft.com/office/drawing/2014/main" id="{61BEA735-DD65-4B00-95E5-5E39519798D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3210" y="5935005"/>
            <a:ext cx="813795" cy="85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24335F-25E6-4167-85DC-DC215C1B501B}"/>
              </a:ext>
            </a:extLst>
          </p:cNvPr>
          <p:cNvSpPr txBox="1"/>
          <p:nvPr userDrawn="1"/>
        </p:nvSpPr>
        <p:spPr>
          <a:xfrm>
            <a:off x="7093527" y="6031165"/>
            <a:ext cx="411530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a:solidFill>
                  <a:srgbClr val="732773"/>
                </a:solidFill>
                <a:latin typeface="Segoe UI Semibold" panose="020B0702040204020203" pitchFamily="34" charset="0"/>
                <a:cs typeface="Segoe UI Semibold" panose="020B0702040204020203" pitchFamily="34" charset="0"/>
              </a:rPr>
              <a:t>#</a:t>
            </a:r>
            <a:r>
              <a:rPr lang="en-US" sz="1800" b="0" err="1">
                <a:solidFill>
                  <a:srgbClr val="732773"/>
                </a:solidFill>
                <a:latin typeface="Segoe UI Semibold" panose="020B0702040204020203" pitchFamily="34" charset="0"/>
                <a:cs typeface="Segoe UI Semibold" panose="020B0702040204020203" pitchFamily="34" charset="0"/>
              </a:rPr>
              <a:t>PowerPlatformEspaña</a:t>
            </a:r>
            <a:endParaRPr lang="en-US" sz="1800" b="0">
              <a:solidFill>
                <a:srgbClr val="732773"/>
              </a:solidFill>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CDD29495-A79B-4A76-BB7B-A7E891FCBB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210" y="5935005"/>
            <a:ext cx="817732" cy="850955"/>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sp>
        <p:nvSpPr>
          <p:cNvPr id="9" name="TextBox 8">
            <a:extLst>
              <a:ext uri="{FF2B5EF4-FFF2-40B4-BE49-F238E27FC236}">
                <a16:creationId xmlns:a16="http://schemas.microsoft.com/office/drawing/2014/main" id="{25C1D505-2A1E-494E-8EEC-964158FEDE1D}"/>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a:solidFill>
                  <a:schemeClr val="bg1"/>
                </a:solidFill>
                <a:latin typeface="Segoe UI Semibold" panose="020B0702040204020203" pitchFamily="34" charset="0"/>
                <a:cs typeface="Segoe UI Semibold" panose="020B0702040204020203" pitchFamily="34" charset="0"/>
              </a:rPr>
              <a:t>#</a:t>
            </a:r>
            <a:r>
              <a:rPr lang="en-US" sz="1800" b="0" err="1">
                <a:solidFill>
                  <a:schemeClr val="bg1"/>
                </a:solidFill>
                <a:latin typeface="Segoe UI Semibold" panose="020B0702040204020203" pitchFamily="34" charset="0"/>
                <a:cs typeface="Segoe UI Semibold" panose="020B0702040204020203" pitchFamily="34" charset="0"/>
              </a:rPr>
              <a:t>PowerPlatformEspaña</a:t>
            </a:r>
            <a:endParaRPr lang="en-US" sz="1800" b="0">
              <a:solidFill>
                <a:schemeClr val="bg1"/>
              </a:solidFill>
              <a:latin typeface="Segoe UI Semibold" panose="020B0702040204020203" pitchFamily="34" charset="0"/>
              <a:cs typeface="Segoe UI Semibold" panose="020B0702040204020203" pitchFamily="34" charset="0"/>
            </a:endParaRPr>
          </a:p>
          <a:p>
            <a:pPr algn="r"/>
            <a:endParaRPr lang="en-US" sz="1800" b="0">
              <a:solidFill>
                <a:schemeClr val="bg1"/>
              </a:solidFill>
              <a:latin typeface="Segoe UI Semibold" panose="020B0702040204020203" pitchFamily="34" charset="0"/>
              <a:cs typeface="Segoe UI Semibold" panose="020B0702040204020203" pitchFamily="34" charset="0"/>
            </a:endParaRPr>
          </a:p>
        </p:txBody>
      </p:sp>
      <p:pic>
        <p:nvPicPr>
          <p:cNvPr id="6" name="Picture 2">
            <a:extLst>
              <a:ext uri="{FF2B5EF4-FFF2-40B4-BE49-F238E27FC236}">
                <a16:creationId xmlns:a16="http://schemas.microsoft.com/office/drawing/2014/main" id="{99DEB469-0190-45EF-A91B-07AA88523E3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4663" y="5937556"/>
            <a:ext cx="813795" cy="85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6">
            <a:extLst>
              <a:ext uri="{FF2B5EF4-FFF2-40B4-BE49-F238E27FC236}">
                <a16:creationId xmlns:a16="http://schemas.microsoft.com/office/drawing/2014/main" id="{DAF94216-8228-4694-88EB-6AE34DAEBE60}"/>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a:solidFill>
                  <a:srgbClr val="732773"/>
                </a:solidFill>
                <a:latin typeface="Segoe UI Semibold" panose="020B0702040204020203" pitchFamily="34" charset="0"/>
                <a:cs typeface="Segoe UI Semibold" panose="020B0702040204020203" pitchFamily="34" charset="0"/>
              </a:rPr>
              <a:t>#</a:t>
            </a:r>
            <a:r>
              <a:rPr lang="en-US" sz="1800" b="0" err="1">
                <a:solidFill>
                  <a:srgbClr val="732773"/>
                </a:solidFill>
                <a:latin typeface="Segoe UI Semibold" panose="020B0702040204020203" pitchFamily="34" charset="0"/>
                <a:cs typeface="Segoe UI Semibold" panose="020B0702040204020203" pitchFamily="34" charset="0"/>
              </a:rPr>
              <a:t>PowerPlatformMadrid</a:t>
            </a:r>
            <a:endParaRPr lang="en-US" sz="1800" b="0">
              <a:solidFill>
                <a:srgbClr val="732773"/>
              </a:solidFill>
              <a:latin typeface="Segoe UI Semibold" panose="020B0702040204020203" pitchFamily="34" charset="0"/>
              <a:cs typeface="Segoe UI Semibold" panose="020B0702040204020203" pitchFamily="34" charset="0"/>
            </a:endParaRPr>
          </a:p>
        </p:txBody>
      </p:sp>
      <p:pic>
        <p:nvPicPr>
          <p:cNvPr id="8" name="Picture 5">
            <a:extLst>
              <a:ext uri="{FF2B5EF4-FFF2-40B4-BE49-F238E27FC236}">
                <a16:creationId xmlns:a16="http://schemas.microsoft.com/office/drawing/2014/main" id="{D23F87EC-C469-4B8B-8168-7F56B691C9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210" y="5935005"/>
            <a:ext cx="817732" cy="850955"/>
          </a:xfrm>
          <a:prstGeom prst="rect">
            <a:avLst/>
          </a:prstGeom>
        </p:spPr>
      </p:pic>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a:solidFill>
                  <a:srgbClr val="80BD42"/>
                </a:solidFill>
                <a:latin typeface="Klavika Medium Condensed" panose="020B0506040000020004" pitchFamily="34" charset="0"/>
              </a:rPr>
              <a:t>CollaborateCanada.com</a:t>
            </a:r>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a:t>&lt;</a:t>
            </a:r>
            <a:r>
              <a:rPr lang="es-ES" noProof="0"/>
              <a:t>Título de sesión&gt;</a:t>
            </a:r>
          </a:p>
          <a:p>
            <a:pPr lvl="4"/>
            <a:endParaRPr lang="en-CA"/>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a:t>&lt;</a:t>
            </a:r>
            <a:r>
              <a:rPr lang="es-ES" noProof="0"/>
              <a:t>Nombre del/la ponente&gt;</a:t>
            </a:r>
          </a:p>
          <a:p>
            <a:pPr lvl="4"/>
            <a:endParaRPr lang="en-CA"/>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POWER PLATFORM</a:t>
            </a:r>
          </a:p>
          <a:p>
            <a:r>
              <a:rPr lang="en-US" sz="4100">
                <a:latin typeface="Gill Sans MT" panose="020B0502020104020203" pitchFamily="34" charset="0"/>
              </a:rPr>
              <a:t>ESPAÑA</a:t>
            </a:r>
          </a:p>
        </p:txBody>
      </p:sp>
      <p:pic>
        <p:nvPicPr>
          <p:cNvPr id="22" name="Imagen 21">
            <a:extLst>
              <a:ext uri="{FF2B5EF4-FFF2-40B4-BE49-F238E27FC236}">
                <a16:creationId xmlns:a16="http://schemas.microsoft.com/office/drawing/2014/main" id="{973585C0-7DB3-4856-9460-835C068C95F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628504" y="1201510"/>
            <a:ext cx="4458322" cy="4058216"/>
          </a:xfrm>
          <a:prstGeom prst="rect">
            <a:avLst/>
          </a:prstGeom>
        </p:spPr>
      </p:pic>
    </p:spTree>
    <p:extLst>
      <p:ext uri="{BB962C8B-B14F-4D97-AF65-F5344CB8AC3E}">
        <p14:creationId xmlns:p14="http://schemas.microsoft.com/office/powerpoint/2010/main" val="299585610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hasCustomPrompt="1"/>
          </p:nvPr>
        </p:nvSpPr>
        <p:spPr/>
        <p:txBody>
          <a:bodyPr/>
          <a:lstStyle>
            <a:lvl1pPr>
              <a:defRPr/>
            </a:lvl1pPr>
          </a:lstStyle>
          <a:p>
            <a:r>
              <a:rPr lang="es-ES" noProof="0"/>
              <a:t>Texto en el título</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hasCustomPrompt="1"/>
          </p:nvPr>
        </p:nvSpPr>
        <p:spPr/>
        <p:txBody>
          <a:bodyPr/>
          <a:lstStyle>
            <a:lvl1pPr>
              <a:defRPr/>
            </a:lvl1pPr>
            <a:lvl2pPr>
              <a:defRPr/>
            </a:lvl2pPr>
            <a:lvl3pPr>
              <a:defRPr/>
            </a:lvl3pPr>
            <a:lvl4pPr>
              <a:defRPr/>
            </a:lvl4pPr>
            <a:lvl5pPr>
              <a:defRPr/>
            </a:lvl5pPr>
          </a:lstStyle>
          <a:p>
            <a:pPr lvl="0"/>
            <a:r>
              <a:rPr lang="es-ES" noProof="0"/>
              <a:t>Texto de primer nivel</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Presentation Title">
    <p:spTree>
      <p:nvGrpSpPr>
        <p:cNvPr id="1" name=""/>
        <p:cNvGrpSpPr/>
        <p:nvPr/>
      </p:nvGrpSpPr>
      <p:grpSpPr>
        <a:xfrm>
          <a:off x="0" y="0"/>
          <a:ext cx="0" cy="0"/>
          <a:chOff x="0" y="0"/>
          <a:chExt cx="0" cy="0"/>
        </a:xfrm>
      </p:grpSpPr>
      <p:pic>
        <p:nvPicPr>
          <p:cNvPr id="12" name="Picture 11" descr="A group of people standing in front of a building&#10;&#10;Description automatically generated">
            <a:extLst>
              <a:ext uri="{FF2B5EF4-FFF2-40B4-BE49-F238E27FC236}">
                <a16:creationId xmlns:a16="http://schemas.microsoft.com/office/drawing/2014/main" id="{6E3B8B4D-AF82-4148-89AE-74900FF973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11176" y="1"/>
            <a:ext cx="12192000" cy="6858001"/>
          </a:xfrm>
          <a:prstGeom prst="rect">
            <a:avLst/>
          </a:prstGeom>
        </p:spPr>
      </p:pic>
      <p:pic>
        <p:nvPicPr>
          <p:cNvPr id="10" name="Picture 2">
            <a:extLst>
              <a:ext uri="{FF2B5EF4-FFF2-40B4-BE49-F238E27FC236}">
                <a16:creationId xmlns:a16="http://schemas.microsoft.com/office/drawing/2014/main" id="{A8DE8C5B-F3F5-4533-BDF7-2BA293EBEE86}"/>
              </a:ext>
            </a:extLst>
          </p:cNvPr>
          <p:cNvPicPr>
            <a:picLocks noChangeAspect="1"/>
          </p:cNvPicPr>
          <p:nvPr userDrawn="1"/>
        </p:nvPicPr>
        <p:blipFill rotWithShape="1">
          <a:blip r:embed="rId3"/>
          <a:srcRect l="19" r="50000"/>
          <a:stretch/>
        </p:blipFill>
        <p:spPr>
          <a:xfrm>
            <a:off x="6414448" y="-1"/>
            <a:ext cx="5766376" cy="6857999"/>
          </a:xfrm>
          <a:prstGeom prst="rect">
            <a:avLst/>
          </a:prstGeom>
        </p:spPr>
      </p:pic>
      <p:sp>
        <p:nvSpPr>
          <p:cNvPr id="9" name="Rectangle 8">
            <a:extLst>
              <a:ext uri="{FF2B5EF4-FFF2-40B4-BE49-F238E27FC236}">
                <a16:creationId xmlns:a16="http://schemas.microsoft.com/office/drawing/2014/main" id="{EF31D3CE-07AE-4C94-8046-8940EC8DBB6D}"/>
              </a:ext>
            </a:extLst>
          </p:cNvPr>
          <p:cNvSpPr/>
          <p:nvPr userDrawn="1"/>
        </p:nvSpPr>
        <p:spPr>
          <a:xfrm>
            <a:off x="-11176" y="0"/>
            <a:ext cx="6425624" cy="6858000"/>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TextBox 15">
            <a:extLst>
              <a:ext uri="{FF2B5EF4-FFF2-40B4-BE49-F238E27FC236}">
                <a16:creationId xmlns:a16="http://schemas.microsoft.com/office/drawing/2014/main" id="{6176F502-1970-456C-A23C-B13371545FE6}"/>
              </a:ext>
            </a:extLst>
          </p:cNvPr>
          <p:cNvSpPr txBox="1"/>
          <p:nvPr userDrawn="1"/>
        </p:nvSpPr>
        <p:spPr>
          <a:xfrm>
            <a:off x="2673717" y="6133006"/>
            <a:ext cx="3641389" cy="369332"/>
          </a:xfrm>
          <a:prstGeom prst="rect">
            <a:avLst/>
          </a:prstGeom>
          <a:noFill/>
        </p:spPr>
        <p:txBody>
          <a:bodyPr wrap="square" rtlCol="0">
            <a:spAutoFit/>
          </a:bodyPr>
          <a:lstStyle/>
          <a:p>
            <a:pPr algn="r"/>
            <a:r>
              <a:rPr lang="en-US" sz="1800" b="1">
                <a:solidFill>
                  <a:schemeClr val="bg1"/>
                </a:solidFill>
                <a:latin typeface="Segoe UI Semibold" panose="020B0702040204020203" pitchFamily="34" charset="0"/>
                <a:cs typeface="Segoe UI Semibold" panose="020B0702040204020203" pitchFamily="34" charset="0"/>
              </a:rPr>
              <a:t>#</a:t>
            </a:r>
            <a:r>
              <a:rPr lang="en-US" sz="1800" b="1" err="1">
                <a:solidFill>
                  <a:schemeClr val="bg1"/>
                </a:solidFill>
                <a:latin typeface="Segoe UI Semibold" panose="020B0702040204020203" pitchFamily="34" charset="0"/>
                <a:cs typeface="Segoe UI Semibold" panose="020B0702040204020203" pitchFamily="34" charset="0"/>
              </a:rPr>
              <a:t>PowerPlatformMadrid</a:t>
            </a:r>
            <a:endParaRPr lang="en-US" sz="1800" b="1">
              <a:solidFill>
                <a:schemeClr val="bg1"/>
              </a:solidFill>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831850" y="3300991"/>
            <a:ext cx="4587643" cy="131390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noProof="0"/>
              <a:t>Nombre del/la ponente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831850" y="540328"/>
            <a:ext cx="4928870" cy="2693324"/>
          </a:xfrm>
        </p:spPr>
        <p:txBody>
          <a:bodyPr anchor="b">
            <a:normAutofit/>
          </a:bodyPr>
          <a:lstStyle>
            <a:lvl1pPr>
              <a:defRPr sz="5400">
                <a:solidFill>
                  <a:schemeClr val="bg1"/>
                </a:solidFill>
              </a:defRPr>
            </a:lvl1pPr>
          </a:lstStyle>
          <a:p>
            <a:r>
              <a:rPr lang="es-ES" noProof="0"/>
              <a:t>Título de la sesión</a:t>
            </a:r>
          </a:p>
        </p:txBody>
      </p:sp>
      <p:pic>
        <p:nvPicPr>
          <p:cNvPr id="1026" name="Picture 2">
            <a:extLst>
              <a:ext uri="{FF2B5EF4-FFF2-40B4-BE49-F238E27FC236}">
                <a16:creationId xmlns:a16="http://schemas.microsoft.com/office/drawing/2014/main" id="{13351965-7EA0-4CBA-9985-9EDABEEA430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1850" y="5038956"/>
            <a:ext cx="1334071" cy="139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712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Ref idx="1003">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6811620" y="0"/>
            <a:ext cx="5379415" cy="68580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7412" y="1204118"/>
            <a:ext cx="5378450" cy="1884363"/>
          </a:xfrm>
        </p:spPr>
        <p:txBody>
          <a:bodyPr anchor="t">
            <a:noAutofit/>
          </a:bodyPr>
          <a:lstStyle>
            <a:lvl1pPr>
              <a:defRPr sz="5400" b="0" cap="none" spc="0">
                <a:ln w="0"/>
                <a:solidFill>
                  <a:schemeClr val="tx1"/>
                </a:solidFill>
                <a:effectLst>
                  <a:outerShdw blurRad="38100" dist="19050" dir="2700000" algn="tl" rotWithShape="0">
                    <a:schemeClr val="dk1">
                      <a:alpha val="40000"/>
                    </a:schemeClr>
                  </a:outerShdw>
                </a:effectLst>
              </a:defRPr>
            </a:lvl1pPr>
          </a:lstStyle>
          <a:p>
            <a:r>
              <a:rPr lang="es-ES" noProof="0"/>
              <a:t>Datos de presentador(a)</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2" y="3403600"/>
            <a:ext cx="5378795" cy="3021263"/>
          </a:xfrm>
        </p:spPr>
        <p:txBody>
          <a:bodyPr/>
          <a:lstStyle>
            <a:lvl1pPr>
              <a:defRPr/>
            </a:lvl1pPr>
            <a:lvl2pPr>
              <a:defRPr/>
            </a:lvl2pPr>
          </a:lstStyle>
          <a:p>
            <a:r>
              <a:rPr lang="es-ES" noProof="0"/>
              <a:t>Datos</a:t>
            </a:r>
          </a:p>
        </p:txBody>
      </p:sp>
      <p:sp>
        <p:nvSpPr>
          <p:cNvPr id="5" name="TextBox 6">
            <a:extLst>
              <a:ext uri="{FF2B5EF4-FFF2-40B4-BE49-F238E27FC236}">
                <a16:creationId xmlns:a16="http://schemas.microsoft.com/office/drawing/2014/main" id="{2D1139AF-434E-4AA0-A54B-27EC1CCAEEDE}"/>
              </a:ext>
            </a:extLst>
          </p:cNvPr>
          <p:cNvSpPr txBox="1"/>
          <p:nvPr userDrawn="1"/>
        </p:nvSpPr>
        <p:spPr>
          <a:xfrm>
            <a:off x="2148965" y="6488668"/>
            <a:ext cx="4069125" cy="369332"/>
          </a:xfrm>
          <a:prstGeom prst="rect">
            <a:avLst/>
          </a:prstGeom>
          <a:noFill/>
        </p:spPr>
        <p:txBody>
          <a:bodyPr wrap="square" rtlCol="0">
            <a:spAutoFit/>
          </a:bodyPr>
          <a:lstStyle/>
          <a:p>
            <a:pPr algn="r"/>
            <a:r>
              <a:rPr lang="en-US" sz="1800" b="0">
                <a:solidFill>
                  <a:srgbClr val="732773"/>
                </a:solidFill>
                <a:latin typeface="Segoe UI Semibold" panose="020B0702040204020203" pitchFamily="34" charset="0"/>
                <a:cs typeface="Segoe UI Semibold" panose="020B0702040204020203" pitchFamily="34" charset="0"/>
              </a:rPr>
              <a:t>#</a:t>
            </a:r>
            <a:r>
              <a:rPr lang="en-US" sz="1800" b="0" err="1">
                <a:solidFill>
                  <a:srgbClr val="732773"/>
                </a:solidFill>
                <a:latin typeface="Segoe UI Semibold" panose="020B0702040204020203" pitchFamily="34" charset="0"/>
                <a:cs typeface="Segoe UI Semibold" panose="020B0702040204020203" pitchFamily="34" charset="0"/>
              </a:rPr>
              <a:t>PowerPlatformMadrid</a:t>
            </a:r>
            <a:endParaRPr lang="en-US" sz="1800" b="0">
              <a:solidFill>
                <a:srgbClr val="732773"/>
              </a:solidFill>
              <a:latin typeface="Segoe UI Semibold" panose="020B0702040204020203" pitchFamily="34" charset="0"/>
              <a:cs typeface="Segoe UI Semibold" panose="020B0702040204020203" pitchFamily="34" charset="0"/>
            </a:endParaRPr>
          </a:p>
        </p:txBody>
      </p:sp>
      <p:pic>
        <p:nvPicPr>
          <p:cNvPr id="8" name="Picture 5">
            <a:extLst>
              <a:ext uri="{FF2B5EF4-FFF2-40B4-BE49-F238E27FC236}">
                <a16:creationId xmlns:a16="http://schemas.microsoft.com/office/drawing/2014/main" id="{5735FDDD-9342-4BFD-AC48-5CEBCE0E4A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37" y="6116041"/>
            <a:ext cx="690685" cy="718746"/>
          </a:xfrm>
          <a:prstGeom prst="rect">
            <a:avLst/>
          </a:prstGeom>
        </p:spPr>
      </p:pic>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hasCustomPrompt="1"/>
          </p:nvPr>
        </p:nvSpPr>
        <p:spPr/>
        <p:txBody>
          <a:bodyPr/>
          <a:lstStyle>
            <a:lvl1pPr>
              <a:defRPr/>
            </a:lvl1pPr>
          </a:lstStyle>
          <a:p>
            <a:r>
              <a:rPr lang="es-ES" noProof="0"/>
              <a:t>Texto en el título</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hasCustomPrompt="1"/>
          </p:nvPr>
        </p:nvSpPr>
        <p:spPr>
          <a:xfrm>
            <a:off x="838200" y="1457064"/>
            <a:ext cx="5181600" cy="4351338"/>
          </a:xfrm>
        </p:spPr>
        <p:txBody>
          <a:bodyPr/>
          <a:lstStyle/>
          <a:p>
            <a:pPr lvl="0"/>
            <a:r>
              <a:rPr lang="es-ES" noProof="0"/>
              <a:t>Texto de primer nivel</a:t>
            </a:r>
          </a:p>
          <a:p>
            <a:pPr lvl="1"/>
            <a:r>
              <a:rPr lang="es-ES" noProof="0"/>
              <a:t>Segundo nivel</a:t>
            </a:r>
          </a:p>
          <a:p>
            <a:pPr lvl="2"/>
            <a:r>
              <a:rPr lang="es-ES" noProof="0"/>
              <a:t>Tercer nivel</a:t>
            </a:r>
          </a:p>
          <a:p>
            <a:pPr lvl="3"/>
            <a:r>
              <a:rPr lang="es-ES" noProof="0"/>
              <a:t>Cuarto nivel</a:t>
            </a:r>
          </a:p>
          <a:p>
            <a:pPr lvl="4"/>
            <a:r>
              <a:rPr lang="es-ES" noProof="0"/>
              <a:t>Quinto nivel</a:t>
            </a:r>
            <a:endParaRPr lang="en-US"/>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hasCustomPrompt="1"/>
          </p:nvPr>
        </p:nvSpPr>
        <p:spPr>
          <a:xfrm>
            <a:off x="6172200" y="1457064"/>
            <a:ext cx="5181600" cy="4351338"/>
          </a:xfrm>
        </p:spPr>
        <p:txBody>
          <a:bodyPr/>
          <a:lstStyle/>
          <a:p>
            <a:pPr lvl="0"/>
            <a:r>
              <a:rPr lang="es-ES" noProof="0"/>
              <a:t>Texto de primer nivel</a:t>
            </a:r>
          </a:p>
          <a:p>
            <a:pPr lvl="1"/>
            <a:r>
              <a:rPr lang="es-ES" noProof="0"/>
              <a:t>Segundo nivel</a:t>
            </a:r>
          </a:p>
          <a:p>
            <a:pPr lvl="2"/>
            <a:r>
              <a:rPr lang="es-ES" noProof="0"/>
              <a:t>Tercer nivel</a:t>
            </a:r>
          </a:p>
          <a:p>
            <a:pPr lvl="3"/>
            <a:r>
              <a:rPr lang="es-ES" noProof="0"/>
              <a:t>Cuarto nivel</a:t>
            </a:r>
          </a:p>
          <a:p>
            <a:pPr lvl="4"/>
            <a:r>
              <a:rPr lang="es-ES" noProof="0"/>
              <a:t>Quinto nivel</a:t>
            </a:r>
            <a:endParaRPr lang="en-US"/>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hasCustomPrompt="1"/>
          </p:nvPr>
        </p:nvSpPr>
        <p:spPr>
          <a:xfrm>
            <a:off x="839788" y="365125"/>
            <a:ext cx="10515600" cy="1030043"/>
          </a:xfrm>
        </p:spPr>
        <p:txBody>
          <a:bodyPr/>
          <a:lstStyle>
            <a:lvl1pPr>
              <a:defRPr/>
            </a:lvl1pPr>
          </a:lstStyle>
          <a:p>
            <a:r>
              <a:rPr lang="es-ES" noProof="0"/>
              <a:t>Texto en título</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hasCustomPrompt="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noProof="0"/>
              <a:t>Subtítulo</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hasCustomPrompt="1"/>
          </p:nvPr>
        </p:nvSpPr>
        <p:spPr>
          <a:xfrm>
            <a:off x="788018" y="2280452"/>
            <a:ext cx="5232033" cy="3566895"/>
          </a:xfrm>
        </p:spPr>
        <p:txBody>
          <a:bodyPr/>
          <a:lstStyle/>
          <a:p>
            <a:pPr lvl="0"/>
            <a:r>
              <a:rPr lang="es-ES" noProof="0"/>
              <a:t>Texto de primer nivel</a:t>
            </a:r>
          </a:p>
          <a:p>
            <a:pPr lvl="1"/>
            <a:r>
              <a:rPr lang="es-ES" noProof="0"/>
              <a:t>Segundo nivel</a:t>
            </a:r>
          </a:p>
          <a:p>
            <a:pPr lvl="2"/>
            <a:r>
              <a:rPr lang="es-ES" noProof="0"/>
              <a:t>Tercer nivel</a:t>
            </a:r>
          </a:p>
          <a:p>
            <a:pPr lvl="3"/>
            <a:r>
              <a:rPr lang="es-ES" noProof="0"/>
              <a:t>Cuarto nivel</a:t>
            </a:r>
          </a:p>
          <a:p>
            <a:pPr lvl="4"/>
            <a:r>
              <a:rPr lang="es-ES" noProof="0"/>
              <a:t>Quinto nivel</a:t>
            </a:r>
            <a:endParaRPr lang="en-US"/>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hasCustomPrompt="1"/>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noProof="0"/>
              <a:t>Subtítulo</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hasCustomPrompt="1"/>
          </p:nvPr>
        </p:nvSpPr>
        <p:spPr>
          <a:xfrm>
            <a:off x="6120064" y="2280452"/>
            <a:ext cx="5257800" cy="3566895"/>
          </a:xfrm>
        </p:spPr>
        <p:txBody>
          <a:bodyPr/>
          <a:lstStyle/>
          <a:p>
            <a:pPr lvl="0"/>
            <a:r>
              <a:rPr lang="es-ES" noProof="0"/>
              <a:t>Texto de primer nivel</a:t>
            </a:r>
          </a:p>
          <a:p>
            <a:pPr lvl="1"/>
            <a:r>
              <a:rPr lang="es-ES" noProof="0"/>
              <a:t>Segundo nivel</a:t>
            </a:r>
          </a:p>
          <a:p>
            <a:pPr lvl="2"/>
            <a:r>
              <a:rPr lang="es-ES" noProof="0"/>
              <a:t>Tercer nivel</a:t>
            </a:r>
          </a:p>
          <a:p>
            <a:pPr lvl="3"/>
            <a:r>
              <a:rPr lang="es-ES" noProof="0"/>
              <a:t>Cuarto nivel</a:t>
            </a:r>
          </a:p>
          <a:p>
            <a:pPr lvl="4"/>
            <a:r>
              <a:rPr lang="es-ES" noProof="0"/>
              <a:t>Quinto nivel</a:t>
            </a:r>
            <a:endParaRPr lang="en-US"/>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hasCustomPrompt="1"/>
          </p:nvPr>
        </p:nvSpPr>
        <p:spPr/>
        <p:txBody>
          <a:bodyPr/>
          <a:lstStyle>
            <a:lvl1pPr>
              <a:defRPr/>
            </a:lvl1pPr>
          </a:lstStyle>
          <a:p>
            <a:r>
              <a:rPr lang="es-ES" noProof="0"/>
              <a:t>Texto en título</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98575" y="6031165"/>
            <a:ext cx="3910259" cy="369332"/>
          </a:xfrm>
          <a:prstGeom prst="rect">
            <a:avLst/>
          </a:prstGeom>
          <a:noFill/>
        </p:spPr>
        <p:txBody>
          <a:bodyPr wrap="square" rtlCol="0">
            <a:spAutoFit/>
          </a:bodyPr>
          <a:lstStyle/>
          <a:p>
            <a:pPr algn="r"/>
            <a:r>
              <a:rPr lang="en-US" sz="1800" b="0">
                <a:solidFill>
                  <a:schemeClr val="bg1"/>
                </a:solidFill>
                <a:latin typeface="Segoe UI Semibold" panose="020B0702040204020203" pitchFamily="34" charset="0"/>
                <a:cs typeface="Segoe UI Semibold" panose="020B0702040204020203" pitchFamily="34" charset="0"/>
              </a:rPr>
              <a:t>#</a:t>
            </a:r>
            <a:r>
              <a:rPr lang="en-US" sz="1800" b="0" err="1">
                <a:solidFill>
                  <a:schemeClr val="bg1"/>
                </a:solidFill>
                <a:latin typeface="Segoe UI Semibold" panose="020B0702040204020203" pitchFamily="34" charset="0"/>
                <a:cs typeface="Segoe UI Semibold" panose="020B0702040204020203" pitchFamily="34" charset="0"/>
              </a:rPr>
              <a:t>PowerPlatformMadrid</a:t>
            </a:r>
            <a:endParaRPr lang="en-US" sz="1800" b="0">
              <a:solidFill>
                <a:schemeClr val="bg1"/>
              </a:solidFill>
              <a:latin typeface="Segoe UI Semibold" panose="020B0702040204020203" pitchFamily="34" charset="0"/>
              <a:cs typeface="Segoe UI Semibold" panose="020B0702040204020203" pitchFamily="34" charset="0"/>
            </a:endParaRP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s-ES" noProof="0"/>
              <a:t>Demo</a:t>
            </a:r>
          </a:p>
        </p:txBody>
      </p:sp>
      <p:pic>
        <p:nvPicPr>
          <p:cNvPr id="8" name="Picture 2">
            <a:extLst>
              <a:ext uri="{FF2B5EF4-FFF2-40B4-BE49-F238E27FC236}">
                <a16:creationId xmlns:a16="http://schemas.microsoft.com/office/drawing/2014/main" id="{37A35A0B-274F-4D53-BC38-443A6210701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4663" y="5937556"/>
            <a:ext cx="813795" cy="85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5911918"/>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s-ES" noProof="0"/>
              <a:t>Texto en el título</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s-ES" noProof="0"/>
              <a:t>Texto de primer nivel</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3908622" y="61578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7257011" y="6222237"/>
            <a:ext cx="3951823" cy="369332"/>
          </a:xfrm>
          <a:prstGeom prst="rect">
            <a:avLst/>
          </a:prstGeom>
          <a:noFill/>
        </p:spPr>
        <p:txBody>
          <a:bodyPr wrap="square" rtlCol="0">
            <a:spAutoFit/>
          </a:bodyPr>
          <a:lstStyle/>
          <a:p>
            <a:pPr algn="r"/>
            <a:r>
              <a:rPr lang="en-US" sz="1800" b="0">
                <a:solidFill>
                  <a:schemeClr val="bg1"/>
                </a:solidFill>
                <a:latin typeface="Segoe UI Semibold" panose="020B0702040204020203" pitchFamily="34" charset="0"/>
                <a:cs typeface="Segoe UI Semibold" panose="020B0702040204020203" pitchFamily="34" charset="0"/>
              </a:rPr>
              <a:t>#</a:t>
            </a:r>
            <a:r>
              <a:rPr lang="en-US" sz="1800" b="0" err="1">
                <a:solidFill>
                  <a:schemeClr val="bg1"/>
                </a:solidFill>
                <a:latin typeface="Segoe UI Semibold" panose="020B0702040204020203" pitchFamily="34" charset="0"/>
                <a:cs typeface="Segoe UI Semibold" panose="020B0702040204020203" pitchFamily="34" charset="0"/>
              </a:rPr>
              <a:t>PowerPlatformEspaña</a:t>
            </a:r>
            <a:endParaRPr lang="en-US" sz="1800" b="0">
              <a:solidFill>
                <a:schemeClr val="bg1"/>
              </a:solidFill>
              <a:latin typeface="Segoe UI Semibold" panose="020B0702040204020203" pitchFamily="34" charset="0"/>
              <a:cs typeface="Segoe UI Semibold" panose="020B0702040204020203" pitchFamily="34" charset="0"/>
            </a:endParaRPr>
          </a:p>
        </p:txBody>
      </p:sp>
      <p:pic>
        <p:nvPicPr>
          <p:cNvPr id="8" name="Picture 2">
            <a:extLst>
              <a:ext uri="{FF2B5EF4-FFF2-40B4-BE49-F238E27FC236}">
                <a16:creationId xmlns:a16="http://schemas.microsoft.com/office/drawing/2014/main" id="{0421D883-C400-4FE8-A642-66621D79E686}"/>
              </a:ext>
            </a:extLst>
          </p:cNvPr>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723210" y="5935005"/>
            <a:ext cx="813795" cy="85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77" r:id="rId2"/>
    <p:sldLayoutId id="2147483650" r:id="rId3"/>
    <p:sldLayoutId id="2147483651" r:id="rId4"/>
    <p:sldLayoutId id="2147483666" r:id="rId5"/>
    <p:sldLayoutId id="2147483652" r:id="rId6"/>
    <p:sldLayoutId id="2147483653" r:id="rId7"/>
    <p:sldLayoutId id="2147483654" r:id="rId8"/>
    <p:sldLayoutId id="2147483655" r:id="rId9"/>
    <p:sldLayoutId id="2147483664" r:id="rId10"/>
    <p:sldLayoutId id="2147483665" r:id="rId11"/>
    <p:sldLayoutId id="2147483670" r:id="rId12"/>
    <p:sldLayoutId id="2147483671" r:id="rId13"/>
    <p:sldLayoutId id="2147483672" r:id="rId14"/>
    <p:sldLayoutId id="2147483674" r:id="rId15"/>
    <p:sldLayoutId id="2147483662" r:id="rId16"/>
    <p:sldLayoutId id="2147483661" r:id="rId17"/>
    <p:sldLayoutId id="2147483676" r:id="rId18"/>
    <p:sldLayoutId id="2147483673" r:id="rId19"/>
    <p:sldLayoutId id="2147483656" r:id="rId20"/>
    <p:sldLayoutId id="2147483657" r:id="rId21"/>
    <p:sldLayoutId id="2147483658" r:id="rId22"/>
    <p:sldLayoutId id="214748365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channel/UCkqay02p7E15AzFLsiCYYRA"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github.com/sugcat/power-platform-spain/tree/master/materiales-sesion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spowerplatform.powerappsportals.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web.telegram.org/#/im?p=s1458643491_5140183250967085330" TargetMode="External"/><Relationship Id="rId5" Type="http://schemas.openxmlformats.org/officeDocument/2006/relationships/hyperlink" Target="https://web.telegram.org/#/im?p=@EsPowerPlatform" TargetMode="External"/><Relationship Id="rId4" Type="http://schemas.openxmlformats.org/officeDocument/2006/relationships/hyperlink" Target="https://web.telegram.org/#/im?p=@powerbiespano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company/power-platform-y-amigo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hyperlink" Target="https://www.linkedin.com/in/mario-trueba-cantero/" TargetMode="External"/><Relationship Id="rId4" Type="http://schemas.openxmlformats.org/officeDocument/2006/relationships/hyperlink" Target="https://www.linkedin.com/in/amoed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podcastpowerbi.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hyperlink" Target="https://www.linkedin.com/in/egpjavie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bit.ly/2TKLRJ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ssbipolar.com/building-a-data-cultur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powerlist.page/" TargetMode="External"/><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hyperlink" Target="https://bit.ly/2T6U3DN" TargetMode="Externa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es-ES/Power-Platform-Madrid/" TargetMode="External"/><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hyperlink" Target="https://sway.office.com/pfaxaHaijsR8UPeE?ref=Link"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s://www.linkedin.com/groups/12464296/" TargetMode="External"/><Relationship Id="rId13" Type="http://schemas.openxmlformats.org/officeDocument/2006/relationships/hyperlink" Target="https://www.meetup.com/es-ES/Dynamic-Communities-Mallorca" TargetMode="External"/><Relationship Id="rId18" Type="http://schemas.openxmlformats.org/officeDocument/2006/relationships/image" Target="../media/image25.png"/><Relationship Id="rId3" Type="http://schemas.openxmlformats.org/officeDocument/2006/relationships/hyperlink" Target="https://bit.ly/3faETXm" TargetMode="External"/><Relationship Id="rId7" Type="http://schemas.openxmlformats.org/officeDocument/2006/relationships/hyperlink" Target="https://www.linkedin.com/groups/12435523/" TargetMode="External"/><Relationship Id="rId12" Type="http://schemas.openxmlformats.org/officeDocument/2006/relationships/hyperlink" Target="https://www.meetup.com/es-ES/Power-Platform-Navarra/" TargetMode="External"/><Relationship Id="rId17" Type="http://schemas.openxmlformats.org/officeDocument/2006/relationships/hyperlink" Target="https://www.linkedin.com/groups/8965202/" TargetMode="External"/><Relationship Id="rId2" Type="http://schemas.openxmlformats.org/officeDocument/2006/relationships/notesSlide" Target="../notesSlides/notesSlide6.xml"/><Relationship Id="rId16" Type="http://schemas.openxmlformats.org/officeDocument/2006/relationships/hyperlink" Target="https://www.meetup.com/es-ES/Power-Platform-Vigo/" TargetMode="External"/><Relationship Id="rId1" Type="http://schemas.openxmlformats.org/officeDocument/2006/relationships/slideLayout" Target="../slideLayouts/slideLayout3.xml"/><Relationship Id="rId6" Type="http://schemas.openxmlformats.org/officeDocument/2006/relationships/hyperlink" Target="https://www.meetup.com/es-ES/PowerTips-Cadiz" TargetMode="External"/><Relationship Id="rId11" Type="http://schemas.openxmlformats.org/officeDocument/2006/relationships/hyperlink" Target="https://www.meetup.com/es-ES/Power-Platform-Murcia/" TargetMode="External"/><Relationship Id="rId5" Type="http://schemas.openxmlformats.org/officeDocument/2006/relationships/hyperlink" Target="https://www.meetup.com/es-ES/SUG-CAT" TargetMode="External"/><Relationship Id="rId15" Type="http://schemas.openxmlformats.org/officeDocument/2006/relationships/hyperlink" Target="https://www.meetup.com/es-ES/Modern-WorkPlace-Power-Platform-Valencia" TargetMode="External"/><Relationship Id="rId10" Type="http://schemas.openxmlformats.org/officeDocument/2006/relationships/hyperlink" Target="https://www.meetup.com/es-ES/Power-Platform-Madrid/" TargetMode="External"/><Relationship Id="rId4" Type="http://schemas.openxmlformats.org/officeDocument/2006/relationships/hyperlink" Target="https://www.meetup.com/es-ES/Power-BI-Barcelona/" TargetMode="External"/><Relationship Id="rId9" Type="http://schemas.openxmlformats.org/officeDocument/2006/relationships/hyperlink" Target="https://www.meetup.com/es-ES/Power-Platform-Euskadi/" TargetMode="External"/><Relationship Id="rId14" Type="http://schemas.openxmlformats.org/officeDocument/2006/relationships/hyperlink" Target="https://www.meetup.com/es-ES/PowerTips-Sevill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F46416-4FE7-4296-B3AA-5796DC59695B}"/>
              </a:ext>
            </a:extLst>
          </p:cNvPr>
          <p:cNvSpPr>
            <a:spLocks noGrp="1"/>
          </p:cNvSpPr>
          <p:nvPr>
            <p:ph type="body" sz="quarter" idx="10"/>
          </p:nvPr>
        </p:nvSpPr>
        <p:spPr/>
        <p:txBody>
          <a:bodyPr/>
          <a:lstStyle/>
          <a:p>
            <a:r>
              <a:rPr lang="es-ES"/>
              <a:t>Comunidad</a:t>
            </a:r>
          </a:p>
        </p:txBody>
      </p:sp>
      <p:sp>
        <p:nvSpPr>
          <p:cNvPr id="5" name="Marcador de texto 4">
            <a:extLst>
              <a:ext uri="{FF2B5EF4-FFF2-40B4-BE49-F238E27FC236}">
                <a16:creationId xmlns:a16="http://schemas.microsoft.com/office/drawing/2014/main" id="{3673BA60-8795-4282-80C2-2A832DA3DDB0}"/>
              </a:ext>
            </a:extLst>
          </p:cNvPr>
          <p:cNvSpPr>
            <a:spLocks noGrp="1"/>
          </p:cNvSpPr>
          <p:nvPr>
            <p:ph type="body" sz="quarter" idx="11"/>
          </p:nvPr>
        </p:nvSpPr>
        <p:spPr/>
        <p:txBody>
          <a:bodyPr>
            <a:normAutofit fontScale="92500" lnSpcReduction="20000"/>
          </a:bodyPr>
          <a:lstStyle/>
          <a:p>
            <a:endParaRPr lang="en-US"/>
          </a:p>
        </p:txBody>
      </p:sp>
    </p:spTree>
    <p:extLst>
      <p:ext uri="{BB962C8B-B14F-4D97-AF65-F5344CB8AC3E}">
        <p14:creationId xmlns:p14="http://schemas.microsoft.com/office/powerpoint/2010/main" val="70015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normAutofit fontScale="90000"/>
          </a:bodyPr>
          <a:lstStyle/>
          <a:p>
            <a:r>
              <a:rPr lang="es-ES"/>
              <a:t>Creceremos en 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normAutofit/>
          </a:bodyPr>
          <a:lstStyle/>
          <a:p>
            <a:r>
              <a:rPr lang="es-ES"/>
              <a:t>Estamos trabajando en:</a:t>
            </a:r>
          </a:p>
          <a:p>
            <a:pPr lvl="1"/>
            <a:r>
              <a:rPr lang="en-US"/>
              <a:t>Granada</a:t>
            </a:r>
          </a:p>
          <a:p>
            <a:pPr lvl="1"/>
            <a:r>
              <a:rPr lang="en-US"/>
              <a:t>A </a:t>
            </a:r>
            <a:r>
              <a:rPr lang="en-US" err="1"/>
              <a:t>Coruña</a:t>
            </a:r>
            <a:endParaRPr lang="en-US"/>
          </a:p>
          <a:p>
            <a:pPr lvl="1"/>
            <a:endParaRPr lang="en-US"/>
          </a:p>
          <a:p>
            <a:pPr lvl="1"/>
            <a:endParaRPr lang="en-US"/>
          </a:p>
          <a:p>
            <a:pPr lvl="1"/>
            <a:endParaRPr lang="en-US"/>
          </a:p>
          <a:p>
            <a:pPr lvl="1"/>
            <a:r>
              <a:rPr lang="es-ES">
                <a:sym typeface="Wingdings" panose="05000000000000000000" pitchFamily="2" charset="2"/>
              </a:rPr>
              <a:t>¿Te animas a crear comunidad en tu localidad? </a:t>
            </a:r>
          </a:p>
          <a:p>
            <a:pPr lvl="1"/>
            <a:r>
              <a:rPr lang="es-ES">
                <a:sym typeface="Wingdings" panose="05000000000000000000" pitchFamily="2" charset="2"/>
              </a:rPr>
              <a:t>¡¡¡ Bien pensado </a:t>
            </a:r>
            <a:r>
              <a:rPr lang="es-ES"/>
              <a:t>👏</a:t>
            </a:r>
            <a:r>
              <a:rPr lang="es-ES">
                <a:sym typeface="Wingdings" panose="05000000000000000000" pitchFamily="2" charset="2"/>
              </a:rPr>
              <a:t> !!! </a:t>
            </a:r>
          </a:p>
          <a:p>
            <a:pPr lvl="1"/>
            <a:r>
              <a:rPr lang="es-ES">
                <a:sym typeface="Wingdings" panose="05000000000000000000" pitchFamily="2" charset="2"/>
              </a:rPr>
              <a:t>¿Tienes dudas? </a:t>
            </a:r>
            <a:r>
              <a:rPr lang="es-ES"/>
              <a:t>🤔🤷‍♀🤷‍♂ </a:t>
            </a:r>
            <a:r>
              <a:rPr lang="es-ES">
                <a:sym typeface="Wingdings" panose="05000000000000000000" pitchFamily="2" charset="2"/>
              </a:rPr>
              <a:t>Avísanos, podemos ayudarte !! </a:t>
            </a:r>
            <a:r>
              <a:rPr lang="es-ES"/>
              <a:t>👍🙂</a:t>
            </a:r>
            <a:endParaRPr lang="en-US"/>
          </a:p>
        </p:txBody>
      </p:sp>
      <p:pic>
        <p:nvPicPr>
          <p:cNvPr id="5" name="Imagen 4">
            <a:extLst>
              <a:ext uri="{FF2B5EF4-FFF2-40B4-BE49-F238E27FC236}">
                <a16:creationId xmlns:a16="http://schemas.microsoft.com/office/drawing/2014/main" id="{98493739-1D72-42B2-8CB7-4AA37718B3BF}"/>
              </a:ext>
            </a:extLst>
          </p:cNvPr>
          <p:cNvPicPr>
            <a:picLocks noChangeAspect="1"/>
          </p:cNvPicPr>
          <p:nvPr/>
        </p:nvPicPr>
        <p:blipFill>
          <a:blip r:embed="rId3"/>
          <a:stretch>
            <a:fillRect/>
          </a:stretch>
        </p:blipFill>
        <p:spPr>
          <a:xfrm>
            <a:off x="7334930" y="1460500"/>
            <a:ext cx="3705225" cy="923925"/>
          </a:xfrm>
          <a:prstGeom prst="rect">
            <a:avLst/>
          </a:prstGeom>
        </p:spPr>
      </p:pic>
    </p:spTree>
    <p:extLst>
      <p:ext uri="{BB962C8B-B14F-4D97-AF65-F5344CB8AC3E}">
        <p14:creationId xmlns:p14="http://schemas.microsoft.com/office/powerpoint/2010/main" val="1310878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Power </a:t>
            </a:r>
            <a:r>
              <a:rPr lang="en-US"/>
              <a:t>Platform</a:t>
            </a:r>
            <a:r>
              <a:rPr lang="es-ES"/>
              <a:t> España - Equipo</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a:xfrm>
            <a:off x="838200" y="1460499"/>
            <a:ext cx="10515600" cy="4583249"/>
          </a:xfrm>
        </p:spPr>
        <p:txBody>
          <a:bodyPr>
            <a:normAutofit fontScale="92500" lnSpcReduction="10000"/>
          </a:bodyPr>
          <a:lstStyle/>
          <a:p>
            <a:r>
              <a:rPr lang="es-ES"/>
              <a:t>Trabajo en equipo desde el </a:t>
            </a:r>
            <a:r>
              <a:rPr lang="en-US"/>
              <a:t>Teams Power Platform </a:t>
            </a:r>
            <a:r>
              <a:rPr lang="es-ES"/>
              <a:t>España</a:t>
            </a:r>
          </a:p>
          <a:p>
            <a:r>
              <a:rPr lang="es-ES"/>
              <a:t>Canal </a:t>
            </a:r>
            <a:r>
              <a:rPr lang="en-US"/>
              <a:t>YouTube</a:t>
            </a:r>
          </a:p>
          <a:p>
            <a:pPr lvl="1"/>
            <a:r>
              <a:rPr lang="en-US">
                <a:hlinkClick r:id="rId3"/>
              </a:rPr>
              <a:t>https://www.youtube.com/channel/UCkqay02p7E15AzFLsiCYYRA</a:t>
            </a:r>
            <a:endParaRPr lang="en-US"/>
          </a:p>
          <a:p>
            <a:r>
              <a:rPr lang="es-ES"/>
              <a:t>Repositorio materiales en GitHub</a:t>
            </a:r>
          </a:p>
          <a:p>
            <a:pPr lvl="1"/>
            <a:r>
              <a:rPr lang="en-US">
                <a:hlinkClick r:id="rId4"/>
              </a:rPr>
              <a:t>https://github.com/sugcat/power-platform-spain/tree/master/materiales-sesiones</a:t>
            </a:r>
            <a:endParaRPr lang="en-US"/>
          </a:p>
          <a:p>
            <a:r>
              <a:rPr lang="es-ES"/>
              <a:t>Eventos en comunidades </a:t>
            </a:r>
          </a:p>
          <a:p>
            <a:pPr lvl="1"/>
            <a:r>
              <a:rPr lang="es-ES"/>
              <a:t>SUGCAT, PUG en Barcelona y Albacete, y </a:t>
            </a:r>
          </a:p>
          <a:p>
            <a:pPr lvl="1"/>
            <a:r>
              <a:rPr lang="en-US"/>
              <a:t>Power Platform </a:t>
            </a:r>
            <a:r>
              <a:rPr lang="es-ES"/>
              <a:t>en Murcia y Valencia</a:t>
            </a:r>
          </a:p>
          <a:p>
            <a:r>
              <a:rPr lang="es-ES"/>
              <a:t>Expansión</a:t>
            </a:r>
            <a:r>
              <a:rPr lang="en-US"/>
              <a:t> a LATAM</a:t>
            </a:r>
          </a:p>
          <a:p>
            <a:pPr lvl="1"/>
            <a:r>
              <a:rPr lang="es-ES"/>
              <a:t>Incorporación</a:t>
            </a:r>
            <a:r>
              <a:rPr lang="en-US"/>
              <a:t> </a:t>
            </a:r>
            <a:r>
              <a:rPr lang="es-ES"/>
              <a:t>desde</a:t>
            </a:r>
            <a:r>
              <a:rPr lang="en-US"/>
              <a:t> LATAM a las </a:t>
            </a:r>
            <a:r>
              <a:rPr lang="es-ES"/>
              <a:t>comunidades locales</a:t>
            </a:r>
          </a:p>
          <a:p>
            <a:pPr lvl="1"/>
            <a:r>
              <a:rPr lang="es-ES"/>
              <a:t>Participación en eventos LATAM</a:t>
            </a:r>
          </a:p>
          <a:p>
            <a:pPr lvl="1"/>
            <a:endParaRPr lang="en-US"/>
          </a:p>
        </p:txBody>
      </p:sp>
    </p:spTree>
    <p:extLst>
      <p:ext uri="{BB962C8B-B14F-4D97-AF65-F5344CB8AC3E}">
        <p14:creationId xmlns:p14="http://schemas.microsoft.com/office/powerpoint/2010/main" val="3316891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normAutofit/>
          </a:bodyPr>
          <a:lstStyle/>
          <a:p>
            <a:r>
              <a:rPr lang="es-ES"/>
              <a:t>Iniciativas</a:t>
            </a:r>
          </a:p>
        </p:txBody>
      </p:sp>
      <p:sp>
        <p:nvSpPr>
          <p:cNvPr id="4" name="Marcador de contenido 3">
            <a:extLst>
              <a:ext uri="{FF2B5EF4-FFF2-40B4-BE49-F238E27FC236}">
                <a16:creationId xmlns:a16="http://schemas.microsoft.com/office/drawing/2014/main" id="{C94E60A6-DDC7-40D1-9549-C79EDA4D0E5F}"/>
              </a:ext>
            </a:extLst>
          </p:cNvPr>
          <p:cNvSpPr>
            <a:spLocks noGrp="1"/>
          </p:cNvSpPr>
          <p:nvPr>
            <p:ph idx="1"/>
          </p:nvPr>
        </p:nvSpPr>
        <p:spPr/>
        <p:txBody>
          <a:bodyPr/>
          <a:lstStyle/>
          <a:p>
            <a:r>
              <a:rPr lang="es-ES"/>
              <a:t>Proyecto #ESPowerPlatform</a:t>
            </a:r>
          </a:p>
          <a:p>
            <a:pPr lvl="1"/>
            <a:r>
              <a:rPr lang="en-US">
                <a:hlinkClick r:id="rId3"/>
              </a:rPr>
              <a:t>https://espowerplatform.powerappsportals.com/</a:t>
            </a:r>
            <a:endParaRPr lang="es-ES"/>
          </a:p>
          <a:p>
            <a:r>
              <a:rPr lang="es-ES"/>
              <a:t>Grupos en </a:t>
            </a:r>
            <a:r>
              <a:rPr lang="en-US"/>
              <a:t>Telegram</a:t>
            </a:r>
          </a:p>
          <a:p>
            <a:pPr lvl="1"/>
            <a:r>
              <a:rPr lang="en-US">
                <a:hlinkClick r:id="rId4"/>
              </a:rPr>
              <a:t>https://web.telegram.org/#/im?p=@powerbiespanol</a:t>
            </a:r>
            <a:endParaRPr lang="en-US"/>
          </a:p>
          <a:p>
            <a:pPr lvl="1"/>
            <a:r>
              <a:rPr lang="en-US">
                <a:hlinkClick r:id="rId5"/>
              </a:rPr>
              <a:t>https://web.telegram.org/#/im?p=@EsPowerPlatform</a:t>
            </a:r>
            <a:endParaRPr lang="en-US"/>
          </a:p>
          <a:p>
            <a:pPr lvl="1"/>
            <a:r>
              <a:rPr lang="en-US">
                <a:hlinkClick r:id="rId6"/>
              </a:rPr>
              <a:t>https://web.telegram.org/#/im?p=s1458643491_5140183250967085330</a:t>
            </a:r>
            <a:r>
              <a:rPr lang="en-US"/>
              <a:t> </a:t>
            </a:r>
          </a:p>
          <a:p>
            <a:r>
              <a:rPr lang="en-US"/>
              <a:t>Power Quiz (en </a:t>
            </a:r>
            <a:r>
              <a:rPr lang="en-US" err="1"/>
              <a:t>Español</a:t>
            </a:r>
            <a:r>
              <a:rPr lang="en-US"/>
              <a:t>!!)</a:t>
            </a:r>
          </a:p>
          <a:p>
            <a:pPr lvl="1"/>
            <a:r>
              <a:rPr lang="en-US"/>
              <a:t>Power BI</a:t>
            </a:r>
          </a:p>
          <a:p>
            <a:pPr lvl="1"/>
            <a:r>
              <a:rPr lang="en-US"/>
              <a:t>Power Platform</a:t>
            </a:r>
          </a:p>
          <a:p>
            <a:endParaRPr lang="en-US"/>
          </a:p>
        </p:txBody>
      </p:sp>
    </p:spTree>
    <p:extLst>
      <p:ext uri="{BB962C8B-B14F-4D97-AF65-F5344CB8AC3E}">
        <p14:creationId xmlns:p14="http://schemas.microsoft.com/office/powerpoint/2010/main" val="241347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Podcast</a:t>
            </a:r>
          </a:p>
        </p:txBody>
      </p:sp>
      <p:sp>
        <p:nvSpPr>
          <p:cNvPr id="4" name="Marcador de contenido 3">
            <a:extLst>
              <a:ext uri="{FF2B5EF4-FFF2-40B4-BE49-F238E27FC236}">
                <a16:creationId xmlns:a16="http://schemas.microsoft.com/office/drawing/2014/main" id="{C94E60A6-DDC7-40D1-9549-C79EDA4D0E5F}"/>
              </a:ext>
            </a:extLst>
          </p:cNvPr>
          <p:cNvSpPr>
            <a:spLocks noGrp="1"/>
          </p:cNvSpPr>
          <p:nvPr>
            <p:ph idx="1"/>
          </p:nvPr>
        </p:nvSpPr>
        <p:spPr/>
        <p:txBody>
          <a:bodyPr/>
          <a:lstStyle/>
          <a:p>
            <a:r>
              <a:rPr lang="en-US"/>
              <a:t>Power Platform </a:t>
            </a:r>
            <a:r>
              <a:rPr lang="es-ES"/>
              <a:t>y amigos</a:t>
            </a:r>
          </a:p>
          <a:p>
            <a:pPr lvl="1"/>
            <a:r>
              <a:rPr lang="es-ES">
                <a:hlinkClick r:id="rId3"/>
              </a:rPr>
              <a:t>https://www.linkedin.com/company/power-platform-y-amigos/</a:t>
            </a:r>
            <a:r>
              <a:rPr lang="es-ES"/>
              <a:t> </a:t>
            </a:r>
          </a:p>
          <a:p>
            <a:pPr lvl="1"/>
            <a:r>
              <a:rPr lang="en-US"/>
              <a:t>Marco </a:t>
            </a:r>
            <a:r>
              <a:rPr lang="en-US" err="1"/>
              <a:t>Amoedo</a:t>
            </a:r>
            <a:r>
              <a:rPr lang="en-US"/>
              <a:t> </a:t>
            </a:r>
            <a:r>
              <a:rPr lang="en-US">
                <a:hlinkClick r:id="rId4"/>
              </a:rPr>
              <a:t>https://www.linkedin.com/in/amoedo/</a:t>
            </a:r>
            <a:r>
              <a:rPr lang="en-US"/>
              <a:t> </a:t>
            </a:r>
          </a:p>
          <a:p>
            <a:pPr lvl="1"/>
            <a:r>
              <a:rPr lang="en-US"/>
              <a:t>Mario </a:t>
            </a:r>
            <a:r>
              <a:rPr lang="en-US" err="1"/>
              <a:t>Trueba</a:t>
            </a:r>
            <a:r>
              <a:rPr lang="en-US"/>
              <a:t> </a:t>
            </a:r>
            <a:r>
              <a:rPr lang="en-US">
                <a:hlinkClick r:id="rId5"/>
              </a:rPr>
              <a:t>https://www.linkedin.com/in/mario-trueba-cantero/</a:t>
            </a:r>
            <a:r>
              <a:rPr lang="en-US"/>
              <a:t> </a:t>
            </a:r>
          </a:p>
          <a:p>
            <a:endParaRPr lang="es-ES"/>
          </a:p>
          <a:p>
            <a:endParaRPr lang="es-ES"/>
          </a:p>
          <a:p>
            <a:endParaRPr lang="es-ES"/>
          </a:p>
          <a:p>
            <a:endParaRPr lang="es-ES"/>
          </a:p>
          <a:p>
            <a:endParaRPr lang="es-ES"/>
          </a:p>
          <a:p>
            <a:endParaRPr lang="es-ES"/>
          </a:p>
        </p:txBody>
      </p:sp>
      <p:pic>
        <p:nvPicPr>
          <p:cNvPr id="5" name="Imagen 4">
            <a:extLst>
              <a:ext uri="{FF2B5EF4-FFF2-40B4-BE49-F238E27FC236}">
                <a16:creationId xmlns:a16="http://schemas.microsoft.com/office/drawing/2014/main" id="{A1E84A93-AC13-4843-8F4A-D44C0AF89FAA}"/>
              </a:ext>
            </a:extLst>
          </p:cNvPr>
          <p:cNvPicPr>
            <a:picLocks noChangeAspect="1"/>
          </p:cNvPicPr>
          <p:nvPr/>
        </p:nvPicPr>
        <p:blipFill>
          <a:blip r:embed="rId6"/>
          <a:stretch>
            <a:fillRect/>
          </a:stretch>
        </p:blipFill>
        <p:spPr>
          <a:xfrm>
            <a:off x="3164104" y="3260188"/>
            <a:ext cx="5863791" cy="2382838"/>
          </a:xfrm>
          <a:prstGeom prst="rect">
            <a:avLst/>
          </a:prstGeom>
        </p:spPr>
      </p:pic>
    </p:spTree>
    <p:extLst>
      <p:ext uri="{BB962C8B-B14F-4D97-AF65-F5344CB8AC3E}">
        <p14:creationId xmlns:p14="http://schemas.microsoft.com/office/powerpoint/2010/main" val="1084017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normAutofit/>
          </a:bodyPr>
          <a:lstStyle/>
          <a:p>
            <a:r>
              <a:rPr lang="es-ES"/>
              <a:t>Podcast</a:t>
            </a:r>
          </a:p>
        </p:txBody>
      </p:sp>
      <p:sp>
        <p:nvSpPr>
          <p:cNvPr id="4" name="Marcador de contenido 3">
            <a:extLst>
              <a:ext uri="{FF2B5EF4-FFF2-40B4-BE49-F238E27FC236}">
                <a16:creationId xmlns:a16="http://schemas.microsoft.com/office/drawing/2014/main" id="{C94E60A6-DDC7-40D1-9549-C79EDA4D0E5F}"/>
              </a:ext>
            </a:extLst>
          </p:cNvPr>
          <p:cNvSpPr>
            <a:spLocks noGrp="1"/>
          </p:cNvSpPr>
          <p:nvPr>
            <p:ph idx="1"/>
          </p:nvPr>
        </p:nvSpPr>
        <p:spPr/>
        <p:txBody>
          <a:bodyPr/>
          <a:lstStyle/>
          <a:p>
            <a:r>
              <a:rPr lang="en-US"/>
              <a:t>Power</a:t>
            </a:r>
            <a:r>
              <a:rPr lang="es-ES"/>
              <a:t> BI </a:t>
            </a:r>
            <a:r>
              <a:rPr lang="es-ES">
                <a:hlinkClick r:id="rId3"/>
              </a:rPr>
              <a:t>http://podcastpowerbi.com/</a:t>
            </a:r>
            <a:endParaRPr lang="es-ES"/>
          </a:p>
          <a:p>
            <a:pPr lvl="1"/>
            <a:r>
              <a:rPr lang="es-ES"/>
              <a:t>Javier Gómez </a:t>
            </a:r>
            <a:r>
              <a:rPr lang="es-ES">
                <a:hlinkClick r:id="rId4"/>
              </a:rPr>
              <a:t>https://www.linkedin.com/in/egpjavier/</a:t>
            </a:r>
            <a:r>
              <a:rPr lang="es-ES"/>
              <a:t> </a:t>
            </a:r>
            <a:endParaRPr lang="en-US"/>
          </a:p>
        </p:txBody>
      </p:sp>
      <p:pic>
        <p:nvPicPr>
          <p:cNvPr id="6" name="Imagen 5">
            <a:extLst>
              <a:ext uri="{FF2B5EF4-FFF2-40B4-BE49-F238E27FC236}">
                <a16:creationId xmlns:a16="http://schemas.microsoft.com/office/drawing/2014/main" id="{B8D2C492-0BEA-4341-8580-1458D7655392}"/>
              </a:ext>
            </a:extLst>
          </p:cNvPr>
          <p:cNvPicPr>
            <a:picLocks noChangeAspect="1"/>
          </p:cNvPicPr>
          <p:nvPr/>
        </p:nvPicPr>
        <p:blipFill>
          <a:blip r:embed="rId5"/>
          <a:stretch>
            <a:fillRect/>
          </a:stretch>
        </p:blipFill>
        <p:spPr>
          <a:xfrm>
            <a:off x="2373548" y="2359126"/>
            <a:ext cx="6118807" cy="3452712"/>
          </a:xfrm>
          <a:prstGeom prst="rect">
            <a:avLst/>
          </a:prstGeom>
        </p:spPr>
      </p:pic>
    </p:spTree>
    <p:extLst>
      <p:ext uri="{BB962C8B-B14F-4D97-AF65-F5344CB8AC3E}">
        <p14:creationId xmlns:p14="http://schemas.microsoft.com/office/powerpoint/2010/main" val="231576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normAutofit/>
          </a:bodyPr>
          <a:lstStyle/>
          <a:p>
            <a:r>
              <a:rPr lang="es-ES"/>
              <a:t>Resultados Encuesta</a:t>
            </a:r>
          </a:p>
        </p:txBody>
      </p:sp>
      <p:sp>
        <p:nvSpPr>
          <p:cNvPr id="9" name="CuadroTexto 8">
            <a:extLst>
              <a:ext uri="{FF2B5EF4-FFF2-40B4-BE49-F238E27FC236}">
                <a16:creationId xmlns:a16="http://schemas.microsoft.com/office/drawing/2014/main" id="{8F839068-D445-4100-8FC2-687E2E793A4E}"/>
              </a:ext>
            </a:extLst>
          </p:cNvPr>
          <p:cNvSpPr txBox="1"/>
          <p:nvPr/>
        </p:nvSpPr>
        <p:spPr>
          <a:xfrm>
            <a:off x="9101959" y="5422269"/>
            <a:ext cx="2605004" cy="369332"/>
          </a:xfrm>
          <a:prstGeom prst="rect">
            <a:avLst/>
          </a:prstGeom>
          <a:noFill/>
        </p:spPr>
        <p:txBody>
          <a:bodyPr wrap="square">
            <a:spAutoFit/>
          </a:bodyPr>
          <a:lstStyle/>
          <a:p>
            <a:r>
              <a:rPr lang="es-ES">
                <a:hlinkClick r:id="rId3"/>
              </a:rPr>
              <a:t>https://bit.ly/2TKLRJG</a:t>
            </a:r>
            <a:endParaRPr lang="es-ES"/>
          </a:p>
        </p:txBody>
      </p:sp>
      <p:pic>
        <p:nvPicPr>
          <p:cNvPr id="4" name="Imagen 3">
            <a:extLst>
              <a:ext uri="{FF2B5EF4-FFF2-40B4-BE49-F238E27FC236}">
                <a16:creationId xmlns:a16="http://schemas.microsoft.com/office/drawing/2014/main" id="{0DD69712-1FF6-4B2F-83A9-9CF637AF22C2}"/>
              </a:ext>
            </a:extLst>
          </p:cNvPr>
          <p:cNvPicPr>
            <a:picLocks noChangeAspect="1"/>
          </p:cNvPicPr>
          <p:nvPr/>
        </p:nvPicPr>
        <p:blipFill>
          <a:blip r:embed="rId4"/>
          <a:stretch>
            <a:fillRect/>
          </a:stretch>
        </p:blipFill>
        <p:spPr>
          <a:xfrm>
            <a:off x="838200" y="1261648"/>
            <a:ext cx="7931760" cy="4345287"/>
          </a:xfrm>
          <a:prstGeom prst="rect">
            <a:avLst/>
          </a:prstGeom>
        </p:spPr>
      </p:pic>
    </p:spTree>
    <p:extLst>
      <p:ext uri="{BB962C8B-B14F-4D97-AF65-F5344CB8AC3E}">
        <p14:creationId xmlns:p14="http://schemas.microsoft.com/office/powerpoint/2010/main" val="2821125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normAutofit/>
          </a:bodyPr>
          <a:lstStyle/>
          <a:p>
            <a:r>
              <a:rPr lang="es-ES"/>
              <a:t>Eventos 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a:xfrm>
            <a:off x="507460" y="1253331"/>
            <a:ext cx="10515600" cy="4351338"/>
          </a:xfrm>
        </p:spPr>
        <p:txBody>
          <a:bodyPr>
            <a:normAutofit/>
          </a:bodyPr>
          <a:lstStyle/>
          <a:p>
            <a:pPr lvl="2"/>
            <a:endParaRPr lang="es-ES"/>
          </a:p>
          <a:p>
            <a:pPr marL="719138" indent="-358775">
              <a:tabLst>
                <a:tab pos="719138" algn="l"/>
              </a:tabLst>
            </a:pPr>
            <a:r>
              <a:rPr lang="es-ES"/>
              <a:t>Fecha: 24.09</a:t>
            </a:r>
          </a:p>
          <a:p>
            <a:pPr marL="719138" indent="-358775">
              <a:tabLst>
                <a:tab pos="719138" algn="l"/>
              </a:tabLst>
            </a:pPr>
            <a:r>
              <a:rPr lang="es-ES"/>
              <a:t>Sesión conjunta </a:t>
            </a:r>
            <a:r>
              <a:rPr lang="es-ES" err="1"/>
              <a:t>Cadiz</a:t>
            </a:r>
            <a:r>
              <a:rPr lang="es-ES"/>
              <a:t> - Sevilla</a:t>
            </a:r>
          </a:p>
          <a:p>
            <a:pPr marL="719138" indent="-358775">
              <a:tabLst>
                <a:tab pos="719138" algn="l"/>
              </a:tabLst>
            </a:pPr>
            <a:r>
              <a:rPr lang="es-ES"/>
              <a:t>Ponente: Toni Granell</a:t>
            </a:r>
          </a:p>
          <a:p>
            <a:pPr marL="719138" indent="-358775">
              <a:tabLst>
                <a:tab pos="719138" algn="l"/>
              </a:tabLst>
            </a:pPr>
            <a:r>
              <a:rPr lang="es-ES"/>
              <a:t>Título: </a:t>
            </a:r>
            <a:r>
              <a:rPr lang="es-ES" err="1"/>
              <a:t>Intro</a:t>
            </a:r>
            <a:r>
              <a:rPr lang="es-ES"/>
              <a:t> a "Project </a:t>
            </a:r>
            <a:r>
              <a:rPr lang="es-ES" err="1"/>
              <a:t>Oakdale</a:t>
            </a:r>
            <a:r>
              <a:rPr lang="es-ES"/>
              <a:t>", la plataforma de datos </a:t>
            </a:r>
            <a:r>
              <a:rPr lang="es-ES" err="1"/>
              <a:t>low-code</a:t>
            </a:r>
            <a:r>
              <a:rPr lang="es-ES"/>
              <a:t> para Microsoft </a:t>
            </a:r>
            <a:r>
              <a:rPr lang="es-ES" err="1"/>
              <a:t>Teams</a:t>
            </a:r>
            <a:endParaRPr lang="es-ES"/>
          </a:p>
          <a:p>
            <a:pPr marL="534988" indent="-174625">
              <a:tabLst>
                <a:tab pos="534988" algn="l"/>
              </a:tabLst>
            </a:pPr>
            <a:endParaRPr lang="es-ES"/>
          </a:p>
          <a:p>
            <a:pPr marL="457200" lvl="1" indent="0">
              <a:buNone/>
            </a:pPr>
            <a:r>
              <a:rPr lang="es-ES"/>
              <a:t>👏👍🙂</a:t>
            </a:r>
            <a:endParaRPr lang="en-US"/>
          </a:p>
        </p:txBody>
      </p:sp>
    </p:spTree>
    <p:extLst>
      <p:ext uri="{BB962C8B-B14F-4D97-AF65-F5344CB8AC3E}">
        <p14:creationId xmlns:p14="http://schemas.microsoft.com/office/powerpoint/2010/main" val="2539143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Power </a:t>
            </a:r>
            <a:r>
              <a:rPr lang="en-US"/>
              <a:t>Platform</a:t>
            </a:r>
            <a:r>
              <a:rPr lang="es-ES"/>
              <a:t> fuera de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lstStyle/>
          <a:p>
            <a:pPr lvl="1"/>
            <a:r>
              <a:rPr lang="es-ES"/>
              <a:t>Crecemos !!! </a:t>
            </a:r>
          </a:p>
          <a:p>
            <a:pPr marL="457200" lvl="1" indent="0">
              <a:buNone/>
            </a:pPr>
            <a:r>
              <a:rPr lang="es-ES"/>
              <a:t>       👏👍🙂</a:t>
            </a:r>
            <a:endParaRPr lang="en-US"/>
          </a:p>
        </p:txBody>
      </p:sp>
      <p:pic>
        <p:nvPicPr>
          <p:cNvPr id="5" name="Imagen 4">
            <a:extLst>
              <a:ext uri="{FF2B5EF4-FFF2-40B4-BE49-F238E27FC236}">
                <a16:creationId xmlns:a16="http://schemas.microsoft.com/office/drawing/2014/main" id="{0ECC4BDB-947E-4135-8909-F9BA7D9D9BBB}"/>
              </a:ext>
            </a:extLst>
          </p:cNvPr>
          <p:cNvPicPr>
            <a:picLocks noChangeAspect="1"/>
          </p:cNvPicPr>
          <p:nvPr/>
        </p:nvPicPr>
        <p:blipFill>
          <a:blip r:embed="rId3"/>
          <a:stretch>
            <a:fillRect/>
          </a:stretch>
        </p:blipFill>
        <p:spPr>
          <a:xfrm>
            <a:off x="4004350" y="1236183"/>
            <a:ext cx="6903136" cy="4595804"/>
          </a:xfrm>
          <a:prstGeom prst="rect">
            <a:avLst/>
          </a:prstGeom>
        </p:spPr>
      </p:pic>
    </p:spTree>
    <p:extLst>
      <p:ext uri="{BB962C8B-B14F-4D97-AF65-F5344CB8AC3E}">
        <p14:creationId xmlns:p14="http://schemas.microsoft.com/office/powerpoint/2010/main" val="257691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Artículos y Sitios Destacados</a:t>
            </a:r>
          </a:p>
        </p:txBody>
      </p:sp>
      <p:sp>
        <p:nvSpPr>
          <p:cNvPr id="3" name="Marcador de contenido 2">
            <a:extLst>
              <a:ext uri="{FF2B5EF4-FFF2-40B4-BE49-F238E27FC236}">
                <a16:creationId xmlns:a16="http://schemas.microsoft.com/office/drawing/2014/main" id="{39910C6C-2F2C-4716-89C0-2C7965A2E2F3}"/>
              </a:ext>
            </a:extLst>
          </p:cNvPr>
          <p:cNvSpPr>
            <a:spLocks noGrp="1"/>
          </p:cNvSpPr>
          <p:nvPr>
            <p:ph idx="1"/>
          </p:nvPr>
        </p:nvSpPr>
        <p:spPr>
          <a:xfrm>
            <a:off x="838200" y="5360670"/>
            <a:ext cx="10515600" cy="622618"/>
          </a:xfrm>
        </p:spPr>
        <p:txBody>
          <a:bodyPr>
            <a:normAutofit/>
          </a:bodyPr>
          <a:lstStyle/>
          <a:p>
            <a:pPr marL="0" indent="0">
              <a:buNone/>
            </a:pPr>
            <a:r>
              <a:rPr lang="en-US" sz="2000">
                <a:hlinkClick r:id="rId3"/>
              </a:rPr>
              <a:t>https://ssbipolar.com/building-a-data-culture/</a:t>
            </a:r>
            <a:endParaRPr lang="en-US" sz="2000"/>
          </a:p>
          <a:p>
            <a:pPr marL="0" indent="0">
              <a:buNone/>
            </a:pPr>
            <a:endParaRPr lang="en-US" sz="1800"/>
          </a:p>
        </p:txBody>
      </p:sp>
      <p:sp>
        <p:nvSpPr>
          <p:cNvPr id="7" name="Title 1">
            <a:extLst>
              <a:ext uri="{FF2B5EF4-FFF2-40B4-BE49-F238E27FC236}">
                <a16:creationId xmlns:a16="http://schemas.microsoft.com/office/drawing/2014/main" id="{4C05AFB3-21C5-4FE0-8328-F0BB0E6B2E08}"/>
              </a:ext>
            </a:extLst>
          </p:cNvPr>
          <p:cNvSpPr txBox="1">
            <a:spLocks/>
          </p:cNvSpPr>
          <p:nvPr/>
        </p:nvSpPr>
        <p:spPr>
          <a:xfrm>
            <a:off x="992222" y="1036687"/>
            <a:ext cx="10515600" cy="103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2400">
              <a:latin typeface="+mn-lt"/>
            </a:endParaRPr>
          </a:p>
        </p:txBody>
      </p:sp>
      <p:pic>
        <p:nvPicPr>
          <p:cNvPr id="5" name="Imagen 4">
            <a:extLst>
              <a:ext uri="{FF2B5EF4-FFF2-40B4-BE49-F238E27FC236}">
                <a16:creationId xmlns:a16="http://schemas.microsoft.com/office/drawing/2014/main" id="{1C0BBB7A-211E-481A-B363-33CE5E17BCE9}"/>
              </a:ext>
            </a:extLst>
          </p:cNvPr>
          <p:cNvPicPr>
            <a:picLocks noChangeAspect="1"/>
          </p:cNvPicPr>
          <p:nvPr/>
        </p:nvPicPr>
        <p:blipFill>
          <a:blip r:embed="rId4"/>
          <a:stretch>
            <a:fillRect/>
          </a:stretch>
        </p:blipFill>
        <p:spPr>
          <a:xfrm>
            <a:off x="5280021" y="1285142"/>
            <a:ext cx="6073779" cy="747297"/>
          </a:xfrm>
          <a:prstGeom prst="rect">
            <a:avLst/>
          </a:prstGeom>
        </p:spPr>
      </p:pic>
      <p:pic>
        <p:nvPicPr>
          <p:cNvPr id="8" name="Imagen 7">
            <a:extLst>
              <a:ext uri="{FF2B5EF4-FFF2-40B4-BE49-F238E27FC236}">
                <a16:creationId xmlns:a16="http://schemas.microsoft.com/office/drawing/2014/main" id="{10C21A9C-A07E-4D91-A8D9-BE1D036344AD}"/>
              </a:ext>
            </a:extLst>
          </p:cNvPr>
          <p:cNvPicPr>
            <a:picLocks noChangeAspect="1"/>
          </p:cNvPicPr>
          <p:nvPr/>
        </p:nvPicPr>
        <p:blipFill rotWithShape="1">
          <a:blip r:embed="rId5"/>
          <a:srcRect b="15820"/>
          <a:stretch/>
        </p:blipFill>
        <p:spPr>
          <a:xfrm>
            <a:off x="838200" y="1283330"/>
            <a:ext cx="4362450" cy="3930670"/>
          </a:xfrm>
          <a:prstGeom prst="rect">
            <a:avLst/>
          </a:prstGeom>
        </p:spPr>
      </p:pic>
      <p:pic>
        <p:nvPicPr>
          <p:cNvPr id="10" name="Imagen 9">
            <a:extLst>
              <a:ext uri="{FF2B5EF4-FFF2-40B4-BE49-F238E27FC236}">
                <a16:creationId xmlns:a16="http://schemas.microsoft.com/office/drawing/2014/main" id="{52909F47-5CEE-42B7-9006-1F30C56C0F87}"/>
              </a:ext>
            </a:extLst>
          </p:cNvPr>
          <p:cNvPicPr>
            <a:picLocks noChangeAspect="1"/>
          </p:cNvPicPr>
          <p:nvPr/>
        </p:nvPicPr>
        <p:blipFill>
          <a:blip r:embed="rId6"/>
          <a:stretch>
            <a:fillRect/>
          </a:stretch>
        </p:blipFill>
        <p:spPr>
          <a:xfrm>
            <a:off x="5601855" y="2077811"/>
            <a:ext cx="5504762" cy="3209524"/>
          </a:xfrm>
          <a:prstGeom prst="rect">
            <a:avLst/>
          </a:prstGeom>
        </p:spPr>
      </p:pic>
      <p:sp>
        <p:nvSpPr>
          <p:cNvPr id="11" name="Marcador de contenido 2">
            <a:extLst>
              <a:ext uri="{FF2B5EF4-FFF2-40B4-BE49-F238E27FC236}">
                <a16:creationId xmlns:a16="http://schemas.microsoft.com/office/drawing/2014/main" id="{C83841AB-F232-480F-B311-EC946282B500}"/>
              </a:ext>
            </a:extLst>
          </p:cNvPr>
          <p:cNvSpPr txBox="1">
            <a:spLocks/>
          </p:cNvSpPr>
          <p:nvPr/>
        </p:nvSpPr>
        <p:spPr>
          <a:xfrm>
            <a:off x="9336932" y="5366020"/>
            <a:ext cx="2243687" cy="622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Matthew Roche</a:t>
            </a:r>
          </a:p>
          <a:p>
            <a:pPr marL="0" indent="0">
              <a:buFont typeface="Arial" panose="020B0604020202020204" pitchFamily="34" charset="0"/>
              <a:buNone/>
            </a:pPr>
            <a:endParaRPr lang="en-US" sz="1800"/>
          </a:p>
        </p:txBody>
      </p:sp>
    </p:spTree>
    <p:extLst>
      <p:ext uri="{BB962C8B-B14F-4D97-AF65-F5344CB8AC3E}">
        <p14:creationId xmlns:p14="http://schemas.microsoft.com/office/powerpoint/2010/main" val="1440097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Artículos y Sitios Destacados</a:t>
            </a:r>
          </a:p>
        </p:txBody>
      </p:sp>
      <p:sp>
        <p:nvSpPr>
          <p:cNvPr id="3" name="Marcador de contenido 2">
            <a:extLst>
              <a:ext uri="{FF2B5EF4-FFF2-40B4-BE49-F238E27FC236}">
                <a16:creationId xmlns:a16="http://schemas.microsoft.com/office/drawing/2014/main" id="{39910C6C-2F2C-4716-89C0-2C7965A2E2F3}"/>
              </a:ext>
            </a:extLst>
          </p:cNvPr>
          <p:cNvSpPr>
            <a:spLocks noGrp="1"/>
          </p:cNvSpPr>
          <p:nvPr>
            <p:ph idx="1"/>
          </p:nvPr>
        </p:nvSpPr>
        <p:spPr>
          <a:xfrm>
            <a:off x="875491" y="5397730"/>
            <a:ext cx="10515600" cy="622618"/>
          </a:xfrm>
        </p:spPr>
        <p:txBody>
          <a:bodyPr>
            <a:normAutofit/>
          </a:bodyPr>
          <a:lstStyle/>
          <a:p>
            <a:pPr marL="0" indent="0">
              <a:buNone/>
            </a:pPr>
            <a:r>
              <a:rPr lang="en-US" sz="2000">
                <a:hlinkClick r:id="rId3"/>
              </a:rPr>
              <a:t>https://powerlist.page/</a:t>
            </a:r>
            <a:endParaRPr lang="en-US" sz="1800"/>
          </a:p>
        </p:txBody>
      </p:sp>
      <p:sp>
        <p:nvSpPr>
          <p:cNvPr id="7" name="Title 1">
            <a:extLst>
              <a:ext uri="{FF2B5EF4-FFF2-40B4-BE49-F238E27FC236}">
                <a16:creationId xmlns:a16="http://schemas.microsoft.com/office/drawing/2014/main" id="{4C05AFB3-21C5-4FE0-8328-F0BB0E6B2E08}"/>
              </a:ext>
            </a:extLst>
          </p:cNvPr>
          <p:cNvSpPr txBox="1">
            <a:spLocks/>
          </p:cNvSpPr>
          <p:nvPr/>
        </p:nvSpPr>
        <p:spPr>
          <a:xfrm>
            <a:off x="992222" y="1036687"/>
            <a:ext cx="10515600" cy="103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2400">
              <a:latin typeface="+mn-lt"/>
            </a:endParaRPr>
          </a:p>
        </p:txBody>
      </p:sp>
      <p:pic>
        <p:nvPicPr>
          <p:cNvPr id="6" name="Imagen 5">
            <a:extLst>
              <a:ext uri="{FF2B5EF4-FFF2-40B4-BE49-F238E27FC236}">
                <a16:creationId xmlns:a16="http://schemas.microsoft.com/office/drawing/2014/main" id="{85FA976C-0222-415A-B2B4-42F9911DC46A}"/>
              </a:ext>
            </a:extLst>
          </p:cNvPr>
          <p:cNvPicPr>
            <a:picLocks noChangeAspect="1"/>
          </p:cNvPicPr>
          <p:nvPr/>
        </p:nvPicPr>
        <p:blipFill>
          <a:blip r:embed="rId4"/>
          <a:stretch>
            <a:fillRect/>
          </a:stretch>
        </p:blipFill>
        <p:spPr>
          <a:xfrm>
            <a:off x="9614151" y="232812"/>
            <a:ext cx="1819883" cy="936190"/>
          </a:xfrm>
          <a:prstGeom prst="rect">
            <a:avLst/>
          </a:prstGeom>
        </p:spPr>
      </p:pic>
      <p:pic>
        <p:nvPicPr>
          <p:cNvPr id="11" name="Imagen 10">
            <a:extLst>
              <a:ext uri="{FF2B5EF4-FFF2-40B4-BE49-F238E27FC236}">
                <a16:creationId xmlns:a16="http://schemas.microsoft.com/office/drawing/2014/main" id="{2D3278B8-1C49-4E82-89DD-1A1595044BAE}"/>
              </a:ext>
            </a:extLst>
          </p:cNvPr>
          <p:cNvPicPr>
            <a:picLocks noChangeAspect="1"/>
          </p:cNvPicPr>
          <p:nvPr/>
        </p:nvPicPr>
        <p:blipFill>
          <a:blip r:embed="rId5"/>
          <a:stretch>
            <a:fillRect/>
          </a:stretch>
        </p:blipFill>
        <p:spPr>
          <a:xfrm>
            <a:off x="6385091" y="3383815"/>
            <a:ext cx="5048943" cy="1962874"/>
          </a:xfrm>
          <a:prstGeom prst="rect">
            <a:avLst/>
          </a:prstGeom>
        </p:spPr>
      </p:pic>
      <p:pic>
        <p:nvPicPr>
          <p:cNvPr id="13" name="Imagen 12">
            <a:extLst>
              <a:ext uri="{FF2B5EF4-FFF2-40B4-BE49-F238E27FC236}">
                <a16:creationId xmlns:a16="http://schemas.microsoft.com/office/drawing/2014/main" id="{0AB1671D-F062-40E1-80DB-47FCF69E9873}"/>
              </a:ext>
            </a:extLst>
          </p:cNvPr>
          <p:cNvPicPr>
            <a:picLocks noChangeAspect="1"/>
          </p:cNvPicPr>
          <p:nvPr/>
        </p:nvPicPr>
        <p:blipFill>
          <a:blip r:embed="rId6"/>
          <a:stretch>
            <a:fillRect/>
          </a:stretch>
        </p:blipFill>
        <p:spPr>
          <a:xfrm>
            <a:off x="875491" y="1313487"/>
            <a:ext cx="5350271" cy="1924826"/>
          </a:xfrm>
          <a:prstGeom prst="rect">
            <a:avLst/>
          </a:prstGeom>
        </p:spPr>
      </p:pic>
      <p:pic>
        <p:nvPicPr>
          <p:cNvPr id="15" name="Imagen 14">
            <a:extLst>
              <a:ext uri="{FF2B5EF4-FFF2-40B4-BE49-F238E27FC236}">
                <a16:creationId xmlns:a16="http://schemas.microsoft.com/office/drawing/2014/main" id="{82D29FF6-4DD8-40C2-B022-7E129257550D}"/>
              </a:ext>
            </a:extLst>
          </p:cNvPr>
          <p:cNvPicPr>
            <a:picLocks noChangeAspect="1"/>
          </p:cNvPicPr>
          <p:nvPr/>
        </p:nvPicPr>
        <p:blipFill>
          <a:blip r:embed="rId7"/>
          <a:stretch>
            <a:fillRect/>
          </a:stretch>
        </p:blipFill>
        <p:spPr>
          <a:xfrm>
            <a:off x="875491" y="3350213"/>
            <a:ext cx="5350271" cy="1996475"/>
          </a:xfrm>
          <a:prstGeom prst="rect">
            <a:avLst/>
          </a:prstGeom>
        </p:spPr>
      </p:pic>
      <p:pic>
        <p:nvPicPr>
          <p:cNvPr id="17" name="Imagen 16">
            <a:extLst>
              <a:ext uri="{FF2B5EF4-FFF2-40B4-BE49-F238E27FC236}">
                <a16:creationId xmlns:a16="http://schemas.microsoft.com/office/drawing/2014/main" id="{CC7D9F52-F723-454B-9CC8-19B3290BA975}"/>
              </a:ext>
            </a:extLst>
          </p:cNvPr>
          <p:cNvPicPr>
            <a:picLocks noChangeAspect="1"/>
          </p:cNvPicPr>
          <p:nvPr/>
        </p:nvPicPr>
        <p:blipFill rotWithShape="1">
          <a:blip r:embed="rId8"/>
          <a:srcRect b="17865"/>
          <a:stretch/>
        </p:blipFill>
        <p:spPr>
          <a:xfrm>
            <a:off x="6379784" y="1317342"/>
            <a:ext cx="5054251" cy="1920971"/>
          </a:xfrm>
          <a:prstGeom prst="rect">
            <a:avLst/>
          </a:prstGeom>
        </p:spPr>
      </p:pic>
    </p:spTree>
    <p:extLst>
      <p:ext uri="{BB962C8B-B14F-4D97-AF65-F5344CB8AC3E}">
        <p14:creationId xmlns:p14="http://schemas.microsoft.com/office/powerpoint/2010/main" val="1011577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B694364-BCB6-46DE-8C84-381039BE8D7A}"/>
              </a:ext>
            </a:extLst>
          </p:cNvPr>
          <p:cNvSpPr>
            <a:spLocks noGrp="1"/>
          </p:cNvSpPr>
          <p:nvPr>
            <p:ph type="title"/>
          </p:nvPr>
        </p:nvSpPr>
        <p:spPr/>
        <p:txBody>
          <a:bodyPr/>
          <a:lstStyle/>
          <a:p>
            <a:r>
              <a:rPr lang="es-ES"/>
              <a:t>Agenda </a:t>
            </a:r>
            <a:endParaRPr lang="en-US"/>
          </a:p>
        </p:txBody>
      </p:sp>
      <p:sp>
        <p:nvSpPr>
          <p:cNvPr id="5" name="Marcador de contenido 4">
            <a:extLst>
              <a:ext uri="{FF2B5EF4-FFF2-40B4-BE49-F238E27FC236}">
                <a16:creationId xmlns:a16="http://schemas.microsoft.com/office/drawing/2014/main" id="{3192032A-BF72-4200-A60E-79CE69BAAD22}"/>
              </a:ext>
            </a:extLst>
          </p:cNvPr>
          <p:cNvSpPr>
            <a:spLocks noGrp="1"/>
          </p:cNvSpPr>
          <p:nvPr>
            <p:ph idx="1"/>
          </p:nvPr>
        </p:nvSpPr>
        <p:spPr/>
        <p:txBody>
          <a:bodyPr/>
          <a:lstStyle/>
          <a:p>
            <a:r>
              <a:rPr lang="es-ES"/>
              <a:t>17:45 - Apertura de sala de reunión para saludos y ajustes 🤗</a:t>
            </a:r>
          </a:p>
          <a:p>
            <a:r>
              <a:rPr lang="es-ES"/>
              <a:t>18:00 - Introducción (equipo </a:t>
            </a:r>
            <a:r>
              <a:rPr lang="en-US"/>
              <a:t>Power Platform </a:t>
            </a:r>
            <a:r>
              <a:rPr lang="es-ES"/>
              <a:t>Madrid-España)</a:t>
            </a:r>
          </a:p>
          <a:p>
            <a:r>
              <a:rPr lang="es-ES"/>
              <a:t>18:15 - Sesión 1</a:t>
            </a:r>
          </a:p>
          <a:p>
            <a:r>
              <a:rPr lang="es-ES"/>
              <a:t>18:45 - Cierre (equipo </a:t>
            </a:r>
            <a:r>
              <a:rPr lang="en-US"/>
              <a:t>Power Platform </a:t>
            </a:r>
            <a:r>
              <a:rPr lang="es-ES"/>
              <a:t>Madrid-España)</a:t>
            </a:r>
          </a:p>
          <a:p>
            <a:r>
              <a:rPr lang="es-ES"/>
              <a:t>18:50 - </a:t>
            </a:r>
            <a:r>
              <a:rPr lang="en-US"/>
              <a:t>Networking</a:t>
            </a:r>
            <a:r>
              <a:rPr lang="es-ES"/>
              <a:t> a libre demanda 😀🖐</a:t>
            </a:r>
          </a:p>
          <a:p>
            <a:pPr marL="0" indent="0">
              <a:buNone/>
            </a:pPr>
            <a:endParaRPr lang="en-US"/>
          </a:p>
        </p:txBody>
      </p:sp>
    </p:spTree>
    <p:extLst>
      <p:ext uri="{BB962C8B-B14F-4D97-AF65-F5344CB8AC3E}">
        <p14:creationId xmlns:p14="http://schemas.microsoft.com/office/powerpoint/2010/main" val="16982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F77558-994C-4CE0-ACED-61CA108C519E}"/>
              </a:ext>
            </a:extLst>
          </p:cNvPr>
          <p:cNvSpPr>
            <a:spLocks noGrp="1"/>
          </p:cNvSpPr>
          <p:nvPr>
            <p:ph type="title"/>
          </p:nvPr>
        </p:nvSpPr>
        <p:spPr/>
        <p:txBody>
          <a:bodyPr/>
          <a:lstStyle/>
          <a:p>
            <a:r>
              <a:rPr lang="es-ES"/>
              <a:t>Sesiones de hoy</a:t>
            </a:r>
            <a:endParaRPr lang="en-US"/>
          </a:p>
        </p:txBody>
      </p:sp>
      <p:sp>
        <p:nvSpPr>
          <p:cNvPr id="3" name="Marcador de contenido 2">
            <a:extLst>
              <a:ext uri="{FF2B5EF4-FFF2-40B4-BE49-F238E27FC236}">
                <a16:creationId xmlns:a16="http://schemas.microsoft.com/office/drawing/2014/main" id="{BE846533-50E8-495F-87FC-005526F4702C}"/>
              </a:ext>
            </a:extLst>
          </p:cNvPr>
          <p:cNvSpPr>
            <a:spLocks noGrp="1"/>
          </p:cNvSpPr>
          <p:nvPr>
            <p:ph idx="1"/>
          </p:nvPr>
        </p:nvSpPr>
        <p:spPr>
          <a:xfrm>
            <a:off x="838200" y="2398958"/>
            <a:ext cx="10515600" cy="1968500"/>
          </a:xfrm>
        </p:spPr>
        <p:txBody>
          <a:bodyPr>
            <a:normAutofit/>
          </a:bodyPr>
          <a:lstStyle/>
          <a:p>
            <a:r>
              <a:rPr lang="es-ES"/>
              <a:t>Ponente: </a:t>
            </a:r>
            <a:r>
              <a:rPr lang="es-ES" err="1"/>
              <a:t>Marilin</a:t>
            </a:r>
            <a:r>
              <a:rPr lang="es-ES"/>
              <a:t> Vega León desde Pamplona</a:t>
            </a:r>
          </a:p>
          <a:p>
            <a:pPr lvl="1"/>
            <a:r>
              <a:rPr lang="es-ES"/>
              <a:t>Del ETL a Machine </a:t>
            </a:r>
            <a:r>
              <a:rPr lang="es-ES" err="1"/>
              <a:t>Learning</a:t>
            </a:r>
            <a:r>
              <a:rPr lang="es-ES"/>
              <a:t> y Visualización con Python en </a:t>
            </a:r>
            <a:r>
              <a:rPr lang="es-ES" err="1"/>
              <a:t>Power</a:t>
            </a:r>
            <a:r>
              <a:rPr lang="es-ES"/>
              <a:t> BI</a:t>
            </a:r>
          </a:p>
          <a:p>
            <a:pPr lvl="1"/>
            <a:endParaRPr lang="es-ES"/>
          </a:p>
        </p:txBody>
      </p:sp>
    </p:spTree>
    <p:extLst>
      <p:ext uri="{BB962C8B-B14F-4D97-AF65-F5344CB8AC3E}">
        <p14:creationId xmlns:p14="http://schemas.microsoft.com/office/powerpoint/2010/main" val="3118940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fontScale="90000"/>
          </a:bodyPr>
          <a:lstStyle/>
          <a:p>
            <a:pPr algn="ctr"/>
            <a:r>
              <a:rPr lang="es-ES" sz="6000"/>
              <a:t>¡Que disfrutes del evento!</a:t>
            </a:r>
            <a:br>
              <a:rPr lang="es-ES" sz="6000"/>
            </a:br>
            <a:br>
              <a:rPr lang="es-ES" sz="6000"/>
            </a:br>
            <a:r>
              <a:rPr lang="es-ES"/>
              <a:t>👏👍🙂</a:t>
            </a:r>
            <a:endParaRPr lang="es-ES" sz="6000">
              <a:solidFill>
                <a:schemeClr val="bg1"/>
              </a:solidFill>
            </a:endParaRPr>
          </a:p>
        </p:txBody>
      </p:sp>
    </p:spTree>
    <p:extLst>
      <p:ext uri="{BB962C8B-B14F-4D97-AF65-F5344CB8AC3E}">
        <p14:creationId xmlns:p14="http://schemas.microsoft.com/office/powerpoint/2010/main" val="182448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s-ES" sz="6000">
                <a:solidFill>
                  <a:schemeClr val="bg1"/>
                </a:solidFill>
              </a:rPr>
              <a:t>Próximo evento</a:t>
            </a:r>
          </a:p>
        </p:txBody>
      </p:sp>
    </p:spTree>
    <p:extLst>
      <p:ext uri="{BB962C8B-B14F-4D97-AF65-F5344CB8AC3E}">
        <p14:creationId xmlns:p14="http://schemas.microsoft.com/office/powerpoint/2010/main" val="1581332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F77558-994C-4CE0-ACED-61CA108C519E}"/>
              </a:ext>
            </a:extLst>
          </p:cNvPr>
          <p:cNvSpPr>
            <a:spLocks noGrp="1"/>
          </p:cNvSpPr>
          <p:nvPr>
            <p:ph type="title"/>
          </p:nvPr>
        </p:nvSpPr>
        <p:spPr/>
        <p:txBody>
          <a:bodyPr/>
          <a:lstStyle/>
          <a:p>
            <a:r>
              <a:rPr lang="es-ES"/>
              <a:t>Próximo encuentro online</a:t>
            </a:r>
            <a:endParaRPr lang="en-US"/>
          </a:p>
        </p:txBody>
      </p:sp>
      <p:sp>
        <p:nvSpPr>
          <p:cNvPr id="3" name="Marcador de contenido 2">
            <a:extLst>
              <a:ext uri="{FF2B5EF4-FFF2-40B4-BE49-F238E27FC236}">
                <a16:creationId xmlns:a16="http://schemas.microsoft.com/office/drawing/2014/main" id="{BE846533-50E8-495F-87FC-005526F4702C}"/>
              </a:ext>
            </a:extLst>
          </p:cNvPr>
          <p:cNvSpPr>
            <a:spLocks noGrp="1"/>
          </p:cNvSpPr>
          <p:nvPr>
            <p:ph idx="1"/>
          </p:nvPr>
        </p:nvSpPr>
        <p:spPr/>
        <p:txBody>
          <a:bodyPr>
            <a:normAutofit/>
          </a:bodyPr>
          <a:lstStyle/>
          <a:p>
            <a:r>
              <a:rPr lang="es-ES"/>
              <a:t>Fecha: 01.10</a:t>
            </a:r>
          </a:p>
          <a:p>
            <a:r>
              <a:rPr lang="es-ES"/>
              <a:t>Ponente: Víctor Lozano - Madrid</a:t>
            </a:r>
          </a:p>
          <a:p>
            <a:r>
              <a:rPr lang="es-ES"/>
              <a:t>Título: Hasta el último segundo en POWER BI</a:t>
            </a:r>
          </a:p>
          <a:p>
            <a:endParaRPr lang="es-ES"/>
          </a:p>
          <a:p>
            <a:r>
              <a:rPr lang="es-ES"/>
              <a:t>👍🙂 Trae tus dudas y preguntas 🤔🤷‍♀🤷‍♂</a:t>
            </a:r>
            <a:endParaRPr lang="en-US"/>
          </a:p>
        </p:txBody>
      </p:sp>
    </p:spTree>
    <p:extLst>
      <p:ext uri="{BB962C8B-B14F-4D97-AF65-F5344CB8AC3E}">
        <p14:creationId xmlns:p14="http://schemas.microsoft.com/office/powerpoint/2010/main" val="2268176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s-ES" sz="6000">
                <a:solidFill>
                  <a:schemeClr val="bg1"/>
                </a:solidFill>
              </a:rPr>
              <a:t>¿Preguntas</a:t>
            </a:r>
            <a:r>
              <a:rPr lang="en-US" sz="6000">
                <a:solidFill>
                  <a:schemeClr val="bg1"/>
                </a:solidFill>
              </a:rPr>
              <a:t>?</a:t>
            </a:r>
          </a:p>
        </p:txBody>
      </p:sp>
    </p:spTree>
    <p:extLst>
      <p:ext uri="{BB962C8B-B14F-4D97-AF65-F5344CB8AC3E}">
        <p14:creationId xmlns:p14="http://schemas.microsoft.com/office/powerpoint/2010/main" val="3907497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a:xfrm>
            <a:off x="838200" y="2084172"/>
            <a:ext cx="9859116" cy="2615150"/>
          </a:xfrm>
        </p:spPr>
        <p:txBody>
          <a:bodyPr>
            <a:normAutofit fontScale="90000"/>
          </a:bodyPr>
          <a:lstStyle/>
          <a:p>
            <a:pPr algn="ctr"/>
            <a:br>
              <a:rPr lang="es-ES">
                <a:solidFill>
                  <a:srgbClr val="732773"/>
                </a:solidFill>
              </a:rPr>
            </a:br>
            <a:r>
              <a:rPr lang="es-ES">
                <a:solidFill>
                  <a:srgbClr val="732773"/>
                </a:solidFill>
              </a:rPr>
              <a:t>No olvides, por favor, rellenar la encuesta:</a:t>
            </a:r>
            <a:br>
              <a:rPr lang="es-ES">
                <a:solidFill>
                  <a:srgbClr val="732773"/>
                </a:solidFill>
              </a:rPr>
            </a:br>
            <a:r>
              <a:rPr lang="es-ES" sz="8900">
                <a:solidFill>
                  <a:srgbClr val="732773"/>
                </a:solidFill>
              </a:rPr>
              <a:t> </a:t>
            </a:r>
            <a:r>
              <a:rPr lang="es-ES" sz="2700">
                <a:solidFill>
                  <a:srgbClr val="732773"/>
                </a:solidFill>
                <a:hlinkClick r:id="rId2"/>
              </a:rPr>
              <a:t>https://bit.ly/2T6U3DN</a:t>
            </a:r>
            <a:r>
              <a:rPr lang="es-ES" sz="2700">
                <a:solidFill>
                  <a:srgbClr val="732773"/>
                </a:solidFill>
              </a:rPr>
              <a:t> </a:t>
            </a:r>
            <a:br>
              <a:rPr lang="es-ES" sz="1600">
                <a:solidFill>
                  <a:srgbClr val="732773"/>
                </a:solidFill>
              </a:rPr>
            </a:br>
            <a:br>
              <a:rPr lang="es-ES">
                <a:solidFill>
                  <a:srgbClr val="732773"/>
                </a:solidFill>
              </a:rPr>
            </a:br>
            <a:r>
              <a:rPr lang="es-ES">
                <a:solidFill>
                  <a:srgbClr val="732773"/>
                </a:solidFill>
              </a:rPr>
              <a:t>Muchas gracias</a:t>
            </a:r>
            <a:br>
              <a:rPr lang="es-ES">
                <a:solidFill>
                  <a:srgbClr val="732773"/>
                </a:solidFill>
              </a:rPr>
            </a:br>
            <a:r>
              <a:rPr lang="es-ES">
                <a:solidFill>
                  <a:srgbClr val="732773"/>
                </a:solidFill>
              </a:rPr>
              <a:t>👏</a:t>
            </a:r>
            <a:br>
              <a:rPr lang="es-ES">
                <a:solidFill>
                  <a:srgbClr val="732773"/>
                </a:solidFill>
              </a:rPr>
            </a:br>
            <a:endParaRPr lang="es-ES">
              <a:solidFill>
                <a:srgbClr val="732773"/>
              </a:solidFill>
            </a:endParaRPr>
          </a:p>
        </p:txBody>
      </p:sp>
    </p:spTree>
    <p:extLst>
      <p:ext uri="{BB962C8B-B14F-4D97-AF65-F5344CB8AC3E}">
        <p14:creationId xmlns:p14="http://schemas.microsoft.com/office/powerpoint/2010/main" val="376040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a:xfrm>
            <a:off x="838200" y="2084172"/>
            <a:ext cx="9859116" cy="2615150"/>
          </a:xfrm>
        </p:spPr>
        <p:txBody>
          <a:bodyPr>
            <a:normAutofit fontScale="90000"/>
          </a:bodyPr>
          <a:lstStyle/>
          <a:p>
            <a:pPr algn="ctr"/>
            <a:r>
              <a:rPr lang="es-ES">
                <a:solidFill>
                  <a:srgbClr val="732773"/>
                </a:solidFill>
              </a:rPr>
              <a:t>Muchas gracias</a:t>
            </a:r>
            <a:br>
              <a:rPr lang="es-ES">
                <a:solidFill>
                  <a:srgbClr val="732773"/>
                </a:solidFill>
              </a:rPr>
            </a:br>
            <a:r>
              <a:rPr lang="es-ES">
                <a:solidFill>
                  <a:srgbClr val="732773"/>
                </a:solidFill>
              </a:rPr>
              <a:t>👏</a:t>
            </a:r>
            <a:br>
              <a:rPr lang="es-ES">
                <a:solidFill>
                  <a:srgbClr val="732773"/>
                </a:solidFill>
              </a:rPr>
            </a:br>
            <a:br>
              <a:rPr lang="es-ES">
                <a:solidFill>
                  <a:srgbClr val="732773"/>
                </a:solidFill>
              </a:rPr>
            </a:br>
            <a:r>
              <a:rPr lang="es-ES">
                <a:solidFill>
                  <a:srgbClr val="732773"/>
                </a:solidFill>
              </a:rPr>
              <a:t>Hasta la próxima</a:t>
            </a:r>
            <a:br>
              <a:rPr lang="es-ES">
                <a:solidFill>
                  <a:srgbClr val="732773"/>
                </a:solidFill>
              </a:rPr>
            </a:br>
            <a:r>
              <a:rPr lang="es-ES">
                <a:solidFill>
                  <a:srgbClr val="732773"/>
                </a:solidFill>
              </a:rPr>
              <a:t>🖐</a:t>
            </a:r>
          </a:p>
        </p:txBody>
      </p:sp>
    </p:spTree>
    <p:extLst>
      <p:ext uri="{BB962C8B-B14F-4D97-AF65-F5344CB8AC3E}">
        <p14:creationId xmlns:p14="http://schemas.microsoft.com/office/powerpoint/2010/main" val="1814514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909112-ADA8-4226-8EE7-8E070DBF0475}"/>
              </a:ext>
            </a:extLst>
          </p:cNvPr>
          <p:cNvSpPr>
            <a:spLocks noGrp="1"/>
          </p:cNvSpPr>
          <p:nvPr>
            <p:ph type="title"/>
          </p:nvPr>
        </p:nvSpPr>
        <p:spPr/>
        <p:txBody>
          <a:bodyPr/>
          <a:lstStyle/>
          <a:p>
            <a:r>
              <a:rPr lang="es-ES"/>
              <a:t>Resumen de enlaces</a:t>
            </a:r>
            <a:endParaRPr lang="en-US"/>
          </a:p>
        </p:txBody>
      </p:sp>
    </p:spTree>
    <p:extLst>
      <p:ext uri="{BB962C8B-B14F-4D97-AF65-F5344CB8AC3E}">
        <p14:creationId xmlns:p14="http://schemas.microsoft.com/office/powerpoint/2010/main" val="30774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F46416-4FE7-4296-B3AA-5796DC59695B}"/>
              </a:ext>
            </a:extLst>
          </p:cNvPr>
          <p:cNvSpPr>
            <a:spLocks noGrp="1"/>
          </p:cNvSpPr>
          <p:nvPr>
            <p:ph type="body" sz="quarter" idx="10"/>
          </p:nvPr>
        </p:nvSpPr>
        <p:spPr/>
        <p:txBody>
          <a:bodyPr/>
          <a:lstStyle/>
          <a:p>
            <a:r>
              <a:rPr lang="es-ES"/>
              <a:t>Comunidad</a:t>
            </a:r>
          </a:p>
        </p:txBody>
      </p:sp>
      <p:sp>
        <p:nvSpPr>
          <p:cNvPr id="3" name="Marcador de texto 2">
            <a:extLst>
              <a:ext uri="{FF2B5EF4-FFF2-40B4-BE49-F238E27FC236}">
                <a16:creationId xmlns:a16="http://schemas.microsoft.com/office/drawing/2014/main" id="{5434022C-84C3-4354-9F8C-2971962416D4}"/>
              </a:ext>
            </a:extLst>
          </p:cNvPr>
          <p:cNvSpPr>
            <a:spLocks noGrp="1"/>
          </p:cNvSpPr>
          <p:nvPr>
            <p:ph type="body" sz="quarter" idx="11"/>
          </p:nvPr>
        </p:nvSpPr>
        <p:spPr/>
        <p:txBody>
          <a:bodyPr>
            <a:normAutofit fontScale="92500" lnSpcReduction="20000"/>
          </a:bodyPr>
          <a:lstStyle/>
          <a:p>
            <a:endParaRPr lang="en-US"/>
          </a:p>
        </p:txBody>
      </p:sp>
    </p:spTree>
    <p:extLst>
      <p:ext uri="{BB962C8B-B14F-4D97-AF65-F5344CB8AC3E}">
        <p14:creationId xmlns:p14="http://schemas.microsoft.com/office/powerpoint/2010/main" val="108542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Power </a:t>
            </a:r>
            <a:r>
              <a:rPr lang="en-US"/>
              <a:t>Platform</a:t>
            </a:r>
            <a:r>
              <a:rPr lang="es-ES"/>
              <a:t> Madrid</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lstStyle/>
          <a:p>
            <a:r>
              <a:rPr lang="es-ES"/>
              <a:t>Comunidad</a:t>
            </a:r>
            <a:r>
              <a:rPr lang="en-US"/>
              <a:t> </a:t>
            </a:r>
          </a:p>
          <a:p>
            <a:pPr lvl="1"/>
            <a:r>
              <a:rPr lang="en-US">
                <a:hlinkClick r:id="rId3"/>
              </a:rPr>
              <a:t>https://www.meetup.com/es-ES/Power-Platform-Madrid/</a:t>
            </a:r>
            <a:endParaRPr lang="en-US"/>
          </a:p>
        </p:txBody>
      </p:sp>
      <p:pic>
        <p:nvPicPr>
          <p:cNvPr id="3" name="Imagen 2">
            <a:extLst>
              <a:ext uri="{FF2B5EF4-FFF2-40B4-BE49-F238E27FC236}">
                <a16:creationId xmlns:a16="http://schemas.microsoft.com/office/drawing/2014/main" id="{89B93BBB-3543-4615-AD85-A754994CFCC2}"/>
              </a:ext>
            </a:extLst>
          </p:cNvPr>
          <p:cNvPicPr>
            <a:picLocks noChangeAspect="1"/>
          </p:cNvPicPr>
          <p:nvPr/>
        </p:nvPicPr>
        <p:blipFill>
          <a:blip r:embed="rId4"/>
          <a:stretch>
            <a:fillRect/>
          </a:stretch>
        </p:blipFill>
        <p:spPr>
          <a:xfrm>
            <a:off x="9104413" y="365126"/>
            <a:ext cx="2502401" cy="1441152"/>
          </a:xfrm>
          <a:prstGeom prst="rect">
            <a:avLst/>
          </a:prstGeom>
        </p:spPr>
      </p:pic>
      <p:pic>
        <p:nvPicPr>
          <p:cNvPr id="4" name="Imagen 3">
            <a:extLst>
              <a:ext uri="{FF2B5EF4-FFF2-40B4-BE49-F238E27FC236}">
                <a16:creationId xmlns:a16="http://schemas.microsoft.com/office/drawing/2014/main" id="{7011864F-D135-47BE-9EA5-7325CB461913}"/>
              </a:ext>
            </a:extLst>
          </p:cNvPr>
          <p:cNvPicPr>
            <a:picLocks noChangeAspect="1"/>
          </p:cNvPicPr>
          <p:nvPr/>
        </p:nvPicPr>
        <p:blipFill>
          <a:blip r:embed="rId5"/>
          <a:stretch>
            <a:fillRect/>
          </a:stretch>
        </p:blipFill>
        <p:spPr>
          <a:xfrm>
            <a:off x="3139633" y="1395168"/>
            <a:ext cx="1333500" cy="571500"/>
          </a:xfrm>
          <a:prstGeom prst="rect">
            <a:avLst/>
          </a:prstGeom>
        </p:spPr>
      </p:pic>
      <p:pic>
        <p:nvPicPr>
          <p:cNvPr id="5" name="Imagen 4">
            <a:extLst>
              <a:ext uri="{FF2B5EF4-FFF2-40B4-BE49-F238E27FC236}">
                <a16:creationId xmlns:a16="http://schemas.microsoft.com/office/drawing/2014/main" id="{C5EBE9A8-79C0-45D5-A177-C26728E927F7}"/>
              </a:ext>
            </a:extLst>
          </p:cNvPr>
          <p:cNvPicPr>
            <a:picLocks noChangeAspect="1"/>
          </p:cNvPicPr>
          <p:nvPr/>
        </p:nvPicPr>
        <p:blipFill>
          <a:blip r:embed="rId6"/>
          <a:stretch>
            <a:fillRect/>
          </a:stretch>
        </p:blipFill>
        <p:spPr>
          <a:xfrm>
            <a:off x="5863239" y="2385209"/>
            <a:ext cx="5743575" cy="3228975"/>
          </a:xfrm>
          <a:prstGeom prst="rect">
            <a:avLst/>
          </a:prstGeom>
        </p:spPr>
      </p:pic>
      <p:pic>
        <p:nvPicPr>
          <p:cNvPr id="7" name="Imagen 6">
            <a:extLst>
              <a:ext uri="{FF2B5EF4-FFF2-40B4-BE49-F238E27FC236}">
                <a16:creationId xmlns:a16="http://schemas.microsoft.com/office/drawing/2014/main" id="{72DA824A-0940-4F63-8B03-2A406DD24A01}"/>
              </a:ext>
            </a:extLst>
          </p:cNvPr>
          <p:cNvPicPr>
            <a:picLocks noChangeAspect="1"/>
          </p:cNvPicPr>
          <p:nvPr/>
        </p:nvPicPr>
        <p:blipFill>
          <a:blip r:embed="rId7"/>
          <a:stretch>
            <a:fillRect/>
          </a:stretch>
        </p:blipFill>
        <p:spPr>
          <a:xfrm>
            <a:off x="1180497" y="2394734"/>
            <a:ext cx="4552950" cy="3219450"/>
          </a:xfrm>
          <a:prstGeom prst="rect">
            <a:avLst/>
          </a:prstGeom>
        </p:spPr>
      </p:pic>
    </p:spTree>
    <p:extLst>
      <p:ext uri="{BB962C8B-B14F-4D97-AF65-F5344CB8AC3E}">
        <p14:creationId xmlns:p14="http://schemas.microsoft.com/office/powerpoint/2010/main" val="239543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684B9-CF87-4051-A451-6C79F28C49F0}"/>
              </a:ext>
            </a:extLst>
          </p:cNvPr>
          <p:cNvSpPr>
            <a:spLocks noGrp="1"/>
          </p:cNvSpPr>
          <p:nvPr>
            <p:ph type="title"/>
          </p:nvPr>
        </p:nvSpPr>
        <p:spPr/>
        <p:txBody>
          <a:bodyPr>
            <a:normAutofit fontScale="90000"/>
          </a:bodyPr>
          <a:lstStyle/>
          <a:p>
            <a:r>
              <a:rPr lang="es-ES"/>
              <a:t>Patrocinadores Power </a:t>
            </a:r>
            <a:r>
              <a:rPr lang="en-US"/>
              <a:t>Platform</a:t>
            </a:r>
            <a:r>
              <a:rPr lang="es-ES"/>
              <a:t> Madrid</a:t>
            </a:r>
            <a:endParaRPr lang="en-US"/>
          </a:p>
        </p:txBody>
      </p:sp>
      <p:sp>
        <p:nvSpPr>
          <p:cNvPr id="3" name="Marcador de contenido 2">
            <a:extLst>
              <a:ext uri="{FF2B5EF4-FFF2-40B4-BE49-F238E27FC236}">
                <a16:creationId xmlns:a16="http://schemas.microsoft.com/office/drawing/2014/main" id="{A77C879B-B86F-4797-A26C-2BF0F262C752}"/>
              </a:ext>
            </a:extLst>
          </p:cNvPr>
          <p:cNvSpPr>
            <a:spLocks noGrp="1"/>
          </p:cNvSpPr>
          <p:nvPr>
            <p:ph idx="1"/>
          </p:nvPr>
        </p:nvSpPr>
        <p:spPr>
          <a:xfrm>
            <a:off x="838200" y="1645332"/>
            <a:ext cx="10515600" cy="4351338"/>
          </a:xfrm>
        </p:spPr>
        <p:txBody>
          <a:bodyPr>
            <a:normAutofit/>
          </a:bodyPr>
          <a:lstStyle/>
          <a:p>
            <a:pPr marL="0" indent="0" algn="ctr">
              <a:buNone/>
            </a:pPr>
            <a:r>
              <a:rPr lang="es-ES"/>
              <a:t>¡Muchas gracias! </a:t>
            </a:r>
            <a:r>
              <a:rPr lang="es-ES">
                <a:sym typeface="Wingdings" panose="05000000000000000000" pitchFamily="2" charset="2"/>
              </a:rPr>
              <a:t></a:t>
            </a:r>
          </a:p>
          <a:p>
            <a:pPr marL="0" indent="0" algn="ctr">
              <a:buNone/>
            </a:pPr>
            <a:endParaRPr lang="es-ES">
              <a:sym typeface="Wingdings" panose="05000000000000000000" pitchFamily="2" charset="2"/>
            </a:endParaRPr>
          </a:p>
          <a:p>
            <a:pPr marL="0" indent="0" algn="ctr">
              <a:buNone/>
            </a:pPr>
            <a:endParaRPr lang="es-ES">
              <a:sym typeface="Wingdings" panose="05000000000000000000" pitchFamily="2" charset="2"/>
            </a:endParaRPr>
          </a:p>
          <a:p>
            <a:pPr marL="0" indent="0" algn="ctr">
              <a:buNone/>
            </a:pPr>
            <a:endParaRPr lang="es-ES">
              <a:sym typeface="Wingdings" panose="05000000000000000000" pitchFamily="2" charset="2"/>
            </a:endParaRPr>
          </a:p>
          <a:p>
            <a:pPr marL="0" indent="0" algn="ctr">
              <a:buNone/>
            </a:pPr>
            <a:endParaRPr lang="es-ES">
              <a:sym typeface="Wingdings" panose="05000000000000000000" pitchFamily="2" charset="2"/>
            </a:endParaRPr>
          </a:p>
          <a:p>
            <a:pPr marL="0" indent="0" algn="ctr">
              <a:buNone/>
            </a:pPr>
            <a:endParaRPr lang="es-ES">
              <a:sym typeface="Wingdings" panose="05000000000000000000" pitchFamily="2" charset="2"/>
            </a:endParaRPr>
          </a:p>
          <a:p>
            <a:pPr marL="0" indent="0" algn="ctr">
              <a:buNone/>
            </a:pPr>
            <a:endParaRPr lang="es-ES">
              <a:sym typeface="Wingdings" panose="05000000000000000000" pitchFamily="2" charset="2"/>
            </a:endParaRPr>
          </a:p>
          <a:p>
            <a:pPr marL="0" indent="0" algn="ctr">
              <a:buNone/>
            </a:pPr>
            <a:r>
              <a:rPr lang="es-ES">
                <a:sym typeface="Wingdings" panose="05000000000000000000" pitchFamily="2" charset="2"/>
              </a:rPr>
              <a:t>Si te animas a patrocinar, acércate, ganamos </a:t>
            </a:r>
            <a:r>
              <a:rPr lang="es-ES" err="1">
                <a:sym typeface="Wingdings" panose="05000000000000000000" pitchFamily="2" charset="2"/>
              </a:rPr>
              <a:t>tod@s</a:t>
            </a:r>
            <a:r>
              <a:rPr lang="es-ES">
                <a:sym typeface="Wingdings" panose="05000000000000000000" pitchFamily="2" charset="2"/>
              </a:rPr>
              <a:t> !!</a:t>
            </a:r>
            <a:endParaRPr lang="en-US"/>
          </a:p>
        </p:txBody>
      </p:sp>
      <p:sp>
        <p:nvSpPr>
          <p:cNvPr id="8" name="Rectángulo 7">
            <a:extLst>
              <a:ext uri="{FF2B5EF4-FFF2-40B4-BE49-F238E27FC236}">
                <a16:creationId xmlns:a16="http://schemas.microsoft.com/office/drawing/2014/main" id="{2C226596-C9C8-493A-A55E-A962487CA827}"/>
              </a:ext>
            </a:extLst>
          </p:cNvPr>
          <p:cNvSpPr/>
          <p:nvPr/>
        </p:nvSpPr>
        <p:spPr>
          <a:xfrm>
            <a:off x="2063189" y="5397500"/>
            <a:ext cx="7858664" cy="369332"/>
          </a:xfrm>
          <a:prstGeom prst="rect">
            <a:avLst/>
          </a:prstGeom>
        </p:spPr>
        <p:txBody>
          <a:bodyPr wrap="square">
            <a:spAutoFit/>
          </a:bodyPr>
          <a:lstStyle/>
          <a:p>
            <a:endParaRPr lang="en-US"/>
          </a:p>
        </p:txBody>
      </p:sp>
      <p:pic>
        <p:nvPicPr>
          <p:cNvPr id="12" name="Imagen 11" descr="Imagen que contiene señal, dibujo&#10;&#10;Descripción generada automáticamente">
            <a:extLst>
              <a:ext uri="{FF2B5EF4-FFF2-40B4-BE49-F238E27FC236}">
                <a16:creationId xmlns:a16="http://schemas.microsoft.com/office/drawing/2014/main" id="{80A2994E-BF4B-4C69-A9C9-833393FC8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512" y="2313603"/>
            <a:ext cx="1485202" cy="624505"/>
          </a:xfrm>
          <a:prstGeom prst="rect">
            <a:avLst/>
          </a:prstGeom>
        </p:spPr>
      </p:pic>
      <p:pic>
        <p:nvPicPr>
          <p:cNvPr id="14" name="Imagen 13" descr="Imagen que contiene luz, dibujo&#10;&#10;Descripción generada automáticamente">
            <a:extLst>
              <a:ext uri="{FF2B5EF4-FFF2-40B4-BE49-F238E27FC236}">
                <a16:creationId xmlns:a16="http://schemas.microsoft.com/office/drawing/2014/main" id="{71FC3405-223B-46F6-8298-AC1EAB0F3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547" y="2083891"/>
            <a:ext cx="2472974" cy="1083930"/>
          </a:xfrm>
          <a:prstGeom prst="rect">
            <a:avLst/>
          </a:prstGeom>
        </p:spPr>
      </p:pic>
      <p:pic>
        <p:nvPicPr>
          <p:cNvPr id="16" name="Imagen 15" descr="Imagen que contiene alimentos, dibujo&#10;&#10;Descripción generada automáticamente">
            <a:extLst>
              <a:ext uri="{FF2B5EF4-FFF2-40B4-BE49-F238E27FC236}">
                <a16:creationId xmlns:a16="http://schemas.microsoft.com/office/drawing/2014/main" id="{2E395ACA-9496-4969-8908-E7100886F4EA}"/>
              </a:ext>
            </a:extLst>
          </p:cNvPr>
          <p:cNvPicPr>
            <a:picLocks noChangeAspect="1"/>
          </p:cNvPicPr>
          <p:nvPr/>
        </p:nvPicPr>
        <p:blipFill rotWithShape="1">
          <a:blip r:embed="rId4">
            <a:extLst>
              <a:ext uri="{28A0092B-C50C-407E-A947-70E740481C1C}">
                <a14:useLocalDpi xmlns:a14="http://schemas.microsoft.com/office/drawing/2010/main" val="0"/>
              </a:ext>
            </a:extLst>
          </a:blip>
          <a:srcRect t="25802" b="36773"/>
          <a:stretch/>
        </p:blipFill>
        <p:spPr>
          <a:xfrm>
            <a:off x="1383191" y="4058391"/>
            <a:ext cx="2679850" cy="365738"/>
          </a:xfrm>
          <a:prstGeom prst="rect">
            <a:avLst/>
          </a:prstGeom>
        </p:spPr>
      </p:pic>
      <p:pic>
        <p:nvPicPr>
          <p:cNvPr id="18" name="Imagen 17" descr="Imagen que contiene diferente, amarillo, tabla, tren&#10;&#10;Descripción generada automáticamente">
            <a:extLst>
              <a:ext uri="{FF2B5EF4-FFF2-40B4-BE49-F238E27FC236}">
                <a16:creationId xmlns:a16="http://schemas.microsoft.com/office/drawing/2014/main" id="{4F2F0618-2F72-429E-9A98-6FC31A882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366" y="3440778"/>
            <a:ext cx="3484310" cy="1574908"/>
          </a:xfrm>
          <a:prstGeom prst="rect">
            <a:avLst/>
          </a:prstGeom>
        </p:spPr>
      </p:pic>
      <p:pic>
        <p:nvPicPr>
          <p:cNvPr id="7" name="Imagen 6">
            <a:extLst>
              <a:ext uri="{FF2B5EF4-FFF2-40B4-BE49-F238E27FC236}">
                <a16:creationId xmlns:a16="http://schemas.microsoft.com/office/drawing/2014/main" id="{53A3C272-11D1-4502-AAE5-753B3D5F49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2231" y="3239227"/>
            <a:ext cx="1825209" cy="663920"/>
          </a:xfrm>
          <a:prstGeom prst="rect">
            <a:avLst/>
          </a:prstGeom>
        </p:spPr>
      </p:pic>
      <p:pic>
        <p:nvPicPr>
          <p:cNvPr id="13" name="Imagen 12">
            <a:extLst>
              <a:ext uri="{FF2B5EF4-FFF2-40B4-BE49-F238E27FC236}">
                <a16:creationId xmlns:a16="http://schemas.microsoft.com/office/drawing/2014/main" id="{C8675D14-8AC5-4572-8B83-F7F7636396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2231" y="4153312"/>
            <a:ext cx="2340843" cy="663920"/>
          </a:xfrm>
          <a:prstGeom prst="rect">
            <a:avLst/>
          </a:prstGeom>
        </p:spPr>
      </p:pic>
    </p:spTree>
    <p:extLst>
      <p:ext uri="{BB962C8B-B14F-4D97-AF65-F5344CB8AC3E}">
        <p14:creationId xmlns:p14="http://schemas.microsoft.com/office/powerpoint/2010/main" val="18698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lstStyle/>
          <a:p>
            <a:r>
              <a:rPr lang="es-ES"/>
              <a:t>Comunidad</a:t>
            </a:r>
          </a:p>
          <a:p>
            <a:pPr lvl="1"/>
            <a:r>
              <a:rPr lang="en-US">
                <a:hlinkClick r:id="rId3"/>
              </a:rPr>
              <a:t>https://sway.office.com/pfaxaHaijsR8UPeE?ref=Link</a:t>
            </a:r>
            <a:r>
              <a:rPr lang="en-US"/>
              <a:t> </a:t>
            </a:r>
          </a:p>
        </p:txBody>
      </p:sp>
      <p:pic>
        <p:nvPicPr>
          <p:cNvPr id="13" name="Imagen 12">
            <a:extLst>
              <a:ext uri="{FF2B5EF4-FFF2-40B4-BE49-F238E27FC236}">
                <a16:creationId xmlns:a16="http://schemas.microsoft.com/office/drawing/2014/main" id="{924E5613-1FA0-438A-BBD8-1EC86B388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10" y="2386972"/>
            <a:ext cx="4123650" cy="2594579"/>
          </a:xfrm>
          <a:prstGeom prst="rect">
            <a:avLst/>
          </a:prstGeom>
        </p:spPr>
      </p:pic>
      <p:pic>
        <p:nvPicPr>
          <p:cNvPr id="4" name="Imagen 3">
            <a:extLst>
              <a:ext uri="{FF2B5EF4-FFF2-40B4-BE49-F238E27FC236}">
                <a16:creationId xmlns:a16="http://schemas.microsoft.com/office/drawing/2014/main" id="{CFA58EA9-F191-4419-8D78-935E148CFC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1480" y="2386972"/>
            <a:ext cx="4040833" cy="2594579"/>
          </a:xfrm>
          <a:prstGeom prst="rect">
            <a:avLst/>
          </a:prstGeom>
        </p:spPr>
      </p:pic>
      <p:graphicFrame>
        <p:nvGraphicFramePr>
          <p:cNvPr id="3" name="Tabla 4">
            <a:extLst>
              <a:ext uri="{FF2B5EF4-FFF2-40B4-BE49-F238E27FC236}">
                <a16:creationId xmlns:a16="http://schemas.microsoft.com/office/drawing/2014/main" id="{757725AB-C4BA-4DB1-9DF6-9226E67CE644}"/>
              </a:ext>
            </a:extLst>
          </p:cNvPr>
          <p:cNvGraphicFramePr>
            <a:graphicFrameLocks noGrp="1"/>
          </p:cNvGraphicFramePr>
          <p:nvPr>
            <p:extLst>
              <p:ext uri="{D42A27DB-BD31-4B8C-83A1-F6EECF244321}">
                <p14:modId xmlns:p14="http://schemas.microsoft.com/office/powerpoint/2010/main" val="1248035411"/>
              </p:ext>
            </p:extLst>
          </p:nvPr>
        </p:nvGraphicFramePr>
        <p:xfrm>
          <a:off x="4803747" y="2386972"/>
          <a:ext cx="2816045" cy="3114040"/>
        </p:xfrm>
        <a:graphic>
          <a:graphicData uri="http://schemas.openxmlformats.org/drawingml/2006/table">
            <a:tbl>
              <a:tblPr firstRow="1" bandRow="1">
                <a:tableStyleId>{5C22544A-7EE6-4342-B048-85BDC9FD1C3A}</a:tableStyleId>
              </a:tblPr>
              <a:tblGrid>
                <a:gridCol w="2816045">
                  <a:extLst>
                    <a:ext uri="{9D8B030D-6E8A-4147-A177-3AD203B41FA5}">
                      <a16:colId xmlns:a16="http://schemas.microsoft.com/office/drawing/2014/main" val="739739482"/>
                    </a:ext>
                  </a:extLst>
                </a:gridCol>
              </a:tblGrid>
              <a:tr h="370840">
                <a:tc>
                  <a:txBody>
                    <a:bodyPr/>
                    <a:lstStyle/>
                    <a:p>
                      <a:r>
                        <a:rPr lang="es-ES" sz="1400"/>
                        <a:t>Global Power </a:t>
                      </a:r>
                      <a:r>
                        <a:rPr lang="en-US" sz="1400" noProof="0"/>
                        <a:t>Platform</a:t>
                      </a:r>
                      <a:r>
                        <a:rPr lang="es-ES" sz="1400"/>
                        <a:t> </a:t>
                      </a:r>
                      <a:r>
                        <a:rPr lang="en-US" sz="1400" noProof="0"/>
                        <a:t>Bootcamp</a:t>
                      </a:r>
                      <a:r>
                        <a:rPr lang="es-ES" sz="1400"/>
                        <a:t> </a:t>
                      </a:r>
                    </a:p>
                    <a:p>
                      <a:r>
                        <a:rPr lang="es-ES" sz="1400"/>
                        <a:t>España</a:t>
                      </a:r>
                      <a:endParaRPr lang="en-US" sz="1400"/>
                    </a:p>
                  </a:txBody>
                  <a:tcPr/>
                </a:tc>
                <a:extLst>
                  <a:ext uri="{0D108BD9-81ED-4DB2-BD59-A6C34878D82A}">
                    <a16:rowId xmlns:a16="http://schemas.microsoft.com/office/drawing/2014/main" val="2822136168"/>
                  </a:ext>
                </a:extLst>
              </a:tr>
              <a:tr h="370840">
                <a:tc>
                  <a:txBody>
                    <a:bodyPr/>
                    <a:lstStyle/>
                    <a:p>
                      <a:r>
                        <a:rPr lang="es-ES" sz="1800"/>
                        <a:t>Alicante</a:t>
                      </a:r>
                      <a:endParaRPr lang="en-US" sz="1800"/>
                    </a:p>
                  </a:txBody>
                  <a:tcPr/>
                </a:tc>
                <a:extLst>
                  <a:ext uri="{0D108BD9-81ED-4DB2-BD59-A6C34878D82A}">
                    <a16:rowId xmlns:a16="http://schemas.microsoft.com/office/drawing/2014/main" val="1776920377"/>
                  </a:ext>
                </a:extLst>
              </a:tr>
              <a:tr h="370840">
                <a:tc>
                  <a:txBody>
                    <a:bodyPr/>
                    <a:lstStyle/>
                    <a:p>
                      <a:r>
                        <a:rPr lang="es-ES" sz="1800"/>
                        <a:t>Barcelona</a:t>
                      </a:r>
                      <a:endParaRPr lang="en-US" sz="1800"/>
                    </a:p>
                  </a:txBody>
                  <a:tcPr/>
                </a:tc>
                <a:extLst>
                  <a:ext uri="{0D108BD9-81ED-4DB2-BD59-A6C34878D82A}">
                    <a16:rowId xmlns:a16="http://schemas.microsoft.com/office/drawing/2014/main" val="1092402158"/>
                  </a:ext>
                </a:extLst>
              </a:tr>
              <a:tr h="370840">
                <a:tc>
                  <a:txBody>
                    <a:bodyPr/>
                    <a:lstStyle/>
                    <a:p>
                      <a:r>
                        <a:rPr lang="es-ES" sz="1800"/>
                        <a:t>Madrid</a:t>
                      </a:r>
                      <a:endParaRPr lang="en-US" sz="1800"/>
                    </a:p>
                  </a:txBody>
                  <a:tcPr/>
                </a:tc>
                <a:extLst>
                  <a:ext uri="{0D108BD9-81ED-4DB2-BD59-A6C34878D82A}">
                    <a16:rowId xmlns:a16="http://schemas.microsoft.com/office/drawing/2014/main" val="1406310378"/>
                  </a:ext>
                </a:extLst>
              </a:tr>
              <a:tr h="370840">
                <a:tc>
                  <a:txBody>
                    <a:bodyPr/>
                    <a:lstStyle/>
                    <a:p>
                      <a:r>
                        <a:rPr lang="es-ES" sz="1800"/>
                        <a:t>Málaga</a:t>
                      </a:r>
                      <a:endParaRPr lang="en-US" sz="1800"/>
                    </a:p>
                  </a:txBody>
                  <a:tcPr/>
                </a:tc>
                <a:extLst>
                  <a:ext uri="{0D108BD9-81ED-4DB2-BD59-A6C34878D82A}">
                    <a16:rowId xmlns:a16="http://schemas.microsoft.com/office/drawing/2014/main" val="47891051"/>
                  </a:ext>
                </a:extLst>
              </a:tr>
              <a:tr h="370840">
                <a:tc>
                  <a:txBody>
                    <a:bodyPr/>
                    <a:lstStyle/>
                    <a:p>
                      <a:r>
                        <a:rPr lang="es-ES" sz="1800"/>
                        <a:t>Palma de Mallorca</a:t>
                      </a:r>
                      <a:endParaRPr lang="en-US" sz="1800"/>
                    </a:p>
                  </a:txBody>
                  <a:tcPr/>
                </a:tc>
                <a:extLst>
                  <a:ext uri="{0D108BD9-81ED-4DB2-BD59-A6C34878D82A}">
                    <a16:rowId xmlns:a16="http://schemas.microsoft.com/office/drawing/2014/main" val="1884811529"/>
                  </a:ext>
                </a:extLst>
              </a:tr>
              <a:tr h="370840">
                <a:tc>
                  <a:txBody>
                    <a:bodyPr/>
                    <a:lstStyle/>
                    <a:p>
                      <a:r>
                        <a:rPr lang="es-ES" sz="1800"/>
                        <a:t>Valladolid</a:t>
                      </a:r>
                      <a:endParaRPr lang="en-US" sz="1800"/>
                    </a:p>
                  </a:txBody>
                  <a:tcPr/>
                </a:tc>
                <a:extLst>
                  <a:ext uri="{0D108BD9-81ED-4DB2-BD59-A6C34878D82A}">
                    <a16:rowId xmlns:a16="http://schemas.microsoft.com/office/drawing/2014/main" val="3301114874"/>
                  </a:ext>
                </a:extLst>
              </a:tr>
              <a:tr h="370840">
                <a:tc>
                  <a:txBody>
                    <a:bodyPr/>
                    <a:lstStyle/>
                    <a:p>
                      <a:r>
                        <a:rPr lang="es-ES" sz="1800"/>
                        <a:t>Zaragoza</a:t>
                      </a:r>
                      <a:endParaRPr lang="en-US" sz="1800"/>
                    </a:p>
                  </a:txBody>
                  <a:tcPr/>
                </a:tc>
                <a:extLst>
                  <a:ext uri="{0D108BD9-81ED-4DB2-BD59-A6C34878D82A}">
                    <a16:rowId xmlns:a16="http://schemas.microsoft.com/office/drawing/2014/main" val="14555259"/>
                  </a:ext>
                </a:extLst>
              </a:tr>
            </a:tbl>
          </a:graphicData>
        </a:graphic>
      </p:graphicFrame>
    </p:spTree>
    <p:extLst>
      <p:ext uri="{BB962C8B-B14F-4D97-AF65-F5344CB8AC3E}">
        <p14:creationId xmlns:p14="http://schemas.microsoft.com/office/powerpoint/2010/main" val="231694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p:txBody>
          <a:bodyPr/>
          <a:lstStyle/>
          <a:p>
            <a:r>
              <a:rPr lang="es-ES"/>
              <a:t>19 sedes !!!</a:t>
            </a:r>
          </a:p>
        </p:txBody>
      </p:sp>
      <p:pic>
        <p:nvPicPr>
          <p:cNvPr id="4" name="Imagen 3">
            <a:extLst>
              <a:ext uri="{FF2B5EF4-FFF2-40B4-BE49-F238E27FC236}">
                <a16:creationId xmlns:a16="http://schemas.microsoft.com/office/drawing/2014/main" id="{0A8F7980-3C0E-4BC7-8040-BA72AC117DCF}"/>
              </a:ext>
            </a:extLst>
          </p:cNvPr>
          <p:cNvPicPr>
            <a:picLocks noChangeAspect="1"/>
          </p:cNvPicPr>
          <p:nvPr/>
        </p:nvPicPr>
        <p:blipFill>
          <a:blip r:embed="rId3"/>
          <a:stretch>
            <a:fillRect/>
          </a:stretch>
        </p:blipFill>
        <p:spPr>
          <a:xfrm>
            <a:off x="3280599" y="1286050"/>
            <a:ext cx="6975527" cy="4525788"/>
          </a:xfrm>
          <a:prstGeom prst="rect">
            <a:avLst/>
          </a:prstGeom>
        </p:spPr>
      </p:pic>
    </p:spTree>
    <p:extLst>
      <p:ext uri="{BB962C8B-B14F-4D97-AF65-F5344CB8AC3E}">
        <p14:creationId xmlns:p14="http://schemas.microsoft.com/office/powerpoint/2010/main" val="2402783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Comunidades Power </a:t>
            </a:r>
            <a:r>
              <a:rPr lang="en-US"/>
              <a:t>Platform</a:t>
            </a:r>
            <a:r>
              <a:rPr lang="es-ES"/>
              <a:t> España</a:t>
            </a:r>
          </a:p>
        </p:txBody>
      </p:sp>
      <p:sp>
        <p:nvSpPr>
          <p:cNvPr id="6" name="Marcador de contenido 5">
            <a:extLst>
              <a:ext uri="{FF2B5EF4-FFF2-40B4-BE49-F238E27FC236}">
                <a16:creationId xmlns:a16="http://schemas.microsoft.com/office/drawing/2014/main" id="{787316FB-0AF0-4F93-813D-77F72A8AAD15}"/>
              </a:ext>
            </a:extLst>
          </p:cNvPr>
          <p:cNvSpPr>
            <a:spLocks noGrp="1"/>
          </p:cNvSpPr>
          <p:nvPr>
            <p:ph idx="1"/>
          </p:nvPr>
        </p:nvSpPr>
        <p:spPr>
          <a:xfrm>
            <a:off x="838200" y="1411859"/>
            <a:ext cx="10515600" cy="4705169"/>
          </a:xfrm>
        </p:spPr>
        <p:txBody>
          <a:bodyPr>
            <a:normAutofit fontScale="55000" lnSpcReduction="20000"/>
          </a:bodyPr>
          <a:lstStyle/>
          <a:p>
            <a:r>
              <a:rPr lang="es-ES"/>
              <a:t>Albacete PUG - </a:t>
            </a:r>
            <a:r>
              <a:rPr lang="es-ES">
                <a:hlinkClick r:id="rId3"/>
              </a:rPr>
              <a:t>https://bit.ly/3faETXm</a:t>
            </a:r>
            <a:r>
              <a:rPr lang="es-ES"/>
              <a:t> </a:t>
            </a:r>
          </a:p>
          <a:p>
            <a:r>
              <a:rPr lang="es-ES"/>
              <a:t>Barcelona PUG - </a:t>
            </a:r>
            <a:r>
              <a:rPr lang="en-US">
                <a:hlinkClick r:id="rId4"/>
              </a:rPr>
              <a:t>https://www.meetup.com/es-ES/Power-BI-Barcelona/</a:t>
            </a:r>
            <a:endParaRPr lang="es-ES"/>
          </a:p>
          <a:p>
            <a:r>
              <a:rPr lang="es-ES"/>
              <a:t>Barcelona SUG-CAT - </a:t>
            </a:r>
            <a:r>
              <a:rPr lang="es-ES">
                <a:hlinkClick r:id="rId5"/>
              </a:rPr>
              <a:t>https://www.meetup.com/es-ES/SUG-CAT</a:t>
            </a:r>
            <a:r>
              <a:rPr lang="es-ES"/>
              <a:t> </a:t>
            </a:r>
          </a:p>
          <a:p>
            <a:r>
              <a:rPr lang="en-US"/>
              <a:t>Cádiz - </a:t>
            </a:r>
            <a:r>
              <a:rPr lang="en-US">
                <a:hlinkClick r:id="rId6"/>
              </a:rPr>
              <a:t>https://www.meetup.com/es-ES/PowerTips-Cadiz</a:t>
            </a:r>
            <a:r>
              <a:rPr lang="en-US"/>
              <a:t> </a:t>
            </a:r>
          </a:p>
          <a:p>
            <a:r>
              <a:rPr lang="en-US"/>
              <a:t>Canarias - </a:t>
            </a:r>
            <a:r>
              <a:rPr lang="en-US">
                <a:hlinkClick r:id="rId7"/>
              </a:rPr>
              <a:t>https://www.linkedin.com/groups/12435523/</a:t>
            </a:r>
            <a:r>
              <a:rPr lang="en-US"/>
              <a:t> </a:t>
            </a:r>
          </a:p>
          <a:p>
            <a:r>
              <a:rPr lang="en-US"/>
              <a:t>Cantabria - </a:t>
            </a:r>
            <a:r>
              <a:rPr lang="es-ES" b="0" i="0" u="sng">
                <a:solidFill>
                  <a:srgbClr val="A6A7DC"/>
                </a:solidFill>
                <a:effectLst/>
                <a:latin typeface="Segoe UI Semilight" panose="020B0402040204020203" pitchFamily="34" charset="0"/>
                <a:cs typeface="Segoe UI Semilight" panose="020B0402040204020203" pitchFamily="34" charset="0"/>
                <a:hlinkClick r:id="rId8" tooltip="https://www.linkedin.com/groups/12464296/"/>
              </a:rPr>
              <a:t>https://www.linkedin.com/groups/12464296/</a:t>
            </a:r>
            <a:endParaRPr lang="en-US">
              <a:latin typeface="Segoe UI Semilight" panose="020B0402040204020203" pitchFamily="34" charset="0"/>
              <a:cs typeface="Segoe UI Semilight" panose="020B0402040204020203" pitchFamily="34" charset="0"/>
            </a:endParaRPr>
          </a:p>
          <a:p>
            <a:r>
              <a:rPr lang="es-ES"/>
              <a:t>Euskadi - </a:t>
            </a:r>
            <a:r>
              <a:rPr lang="en-US">
                <a:hlinkClick r:id="rId9"/>
              </a:rPr>
              <a:t>https://www.meetup.com/es-ES/Power-Platform-Euskadi/</a:t>
            </a:r>
            <a:endParaRPr lang="es-ES"/>
          </a:p>
          <a:p>
            <a:r>
              <a:rPr lang="en-US"/>
              <a:t>Madrid - </a:t>
            </a:r>
            <a:r>
              <a:rPr lang="en-US">
                <a:hlinkClick r:id="rId10"/>
              </a:rPr>
              <a:t>https://www.meetup.com/es-ES/Power-Platform-Madrid/</a:t>
            </a:r>
            <a:endParaRPr lang="en-US"/>
          </a:p>
          <a:p>
            <a:r>
              <a:rPr lang="en-US"/>
              <a:t>Murcia - </a:t>
            </a:r>
            <a:r>
              <a:rPr lang="en-US">
                <a:hlinkClick r:id="rId11"/>
              </a:rPr>
              <a:t>https://www.meetup.com/es-ES/Power-Platform-Murcia/</a:t>
            </a:r>
            <a:endParaRPr lang="en-US"/>
          </a:p>
          <a:p>
            <a:r>
              <a:rPr lang="es-ES"/>
              <a:t>Navarra - </a:t>
            </a:r>
            <a:r>
              <a:rPr lang="en-US">
                <a:hlinkClick r:id="rId12"/>
              </a:rPr>
              <a:t>https://www.meetup.com/es-ES/Power-Platform-Navarra/</a:t>
            </a:r>
            <a:endParaRPr lang="en-US"/>
          </a:p>
          <a:p>
            <a:r>
              <a:rPr lang="es-ES"/>
              <a:t>Palma de Mallorca - </a:t>
            </a:r>
            <a:r>
              <a:rPr lang="en-US" b="0" i="0" u="sng">
                <a:solidFill>
                  <a:srgbClr val="00105E"/>
                </a:solidFill>
                <a:effectLst/>
                <a:latin typeface="Segoe UI Semilight" panose="020B0402040204020203" pitchFamily="34" charset="0"/>
                <a:cs typeface="Segoe UI Semilight" panose="020B0402040204020203" pitchFamily="34" charset="0"/>
                <a:hlinkClick r:id="rId13"/>
              </a:rPr>
              <a:t>https://www.meetup.com/es-ES/Dynamic-Communities-Mallorca</a:t>
            </a:r>
            <a:endParaRPr lang="en-US" b="0" i="0" u="sng">
              <a:solidFill>
                <a:srgbClr val="00105E"/>
              </a:solidFill>
              <a:effectLst/>
              <a:latin typeface="Segoe UI Semilight" panose="020B0402040204020203" pitchFamily="34" charset="0"/>
              <a:cs typeface="Segoe UI Semilight" panose="020B0402040204020203" pitchFamily="34" charset="0"/>
            </a:endParaRPr>
          </a:p>
          <a:p>
            <a:r>
              <a:rPr lang="en-US"/>
              <a:t>Sevilla - </a:t>
            </a:r>
            <a:r>
              <a:rPr lang="en-US">
                <a:hlinkClick r:id="rId14"/>
              </a:rPr>
              <a:t>https://www.meetup.com/es-ES/PowerTips-Sevilla</a:t>
            </a:r>
            <a:r>
              <a:rPr lang="en-US"/>
              <a:t> </a:t>
            </a:r>
          </a:p>
          <a:p>
            <a:r>
              <a:rPr lang="es-ES"/>
              <a:t>Valencia - </a:t>
            </a:r>
            <a:r>
              <a:rPr lang="es-ES">
                <a:hlinkClick r:id="rId15"/>
              </a:rPr>
              <a:t>https://www.meetup.com/es-ES/Modern-WorkPlace-Power-Platform-Valencia</a:t>
            </a:r>
            <a:r>
              <a:rPr lang="es-ES"/>
              <a:t> </a:t>
            </a:r>
          </a:p>
          <a:p>
            <a:r>
              <a:rPr lang="es-ES"/>
              <a:t>Vigo - </a:t>
            </a:r>
            <a:r>
              <a:rPr lang="en-US">
                <a:hlinkClick r:id="rId16"/>
              </a:rPr>
              <a:t>https://www.meetup.com/es-ES/Power-Platform-Vigo/</a:t>
            </a:r>
            <a:endParaRPr lang="es-ES"/>
          </a:p>
          <a:p>
            <a:r>
              <a:rPr lang="en-US"/>
              <a:t>Tarragona - </a:t>
            </a:r>
            <a:r>
              <a:rPr lang="en-US">
                <a:hlinkClick r:id="rId17"/>
              </a:rPr>
              <a:t>https://www.linkedin.com/groups/8965202/</a:t>
            </a:r>
            <a:r>
              <a:rPr lang="en-US"/>
              <a:t> </a:t>
            </a:r>
          </a:p>
          <a:p>
            <a:pPr lvl="1"/>
            <a:endParaRPr lang="en-US"/>
          </a:p>
        </p:txBody>
      </p:sp>
      <p:pic>
        <p:nvPicPr>
          <p:cNvPr id="2050" name="Picture 2">
            <a:extLst>
              <a:ext uri="{FF2B5EF4-FFF2-40B4-BE49-F238E27FC236}">
                <a16:creationId xmlns:a16="http://schemas.microsoft.com/office/drawing/2014/main" id="{8462E243-A055-4CEF-86F0-74D9F90E4A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11301" y="2707900"/>
            <a:ext cx="769397" cy="44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967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r>
              <a:rPr lang="es-ES"/>
              <a:t>Power </a:t>
            </a:r>
            <a:r>
              <a:rPr lang="en-US"/>
              <a:t>Platform</a:t>
            </a:r>
            <a:r>
              <a:rPr lang="es-ES"/>
              <a:t> España</a:t>
            </a:r>
          </a:p>
        </p:txBody>
      </p:sp>
      <p:pic>
        <p:nvPicPr>
          <p:cNvPr id="4" name="Imagen 3">
            <a:extLst>
              <a:ext uri="{FF2B5EF4-FFF2-40B4-BE49-F238E27FC236}">
                <a16:creationId xmlns:a16="http://schemas.microsoft.com/office/drawing/2014/main" id="{828D2B72-1855-474D-9690-011DFC1A1C10}"/>
              </a:ext>
            </a:extLst>
          </p:cNvPr>
          <p:cNvPicPr>
            <a:picLocks noChangeAspect="1"/>
          </p:cNvPicPr>
          <p:nvPr/>
        </p:nvPicPr>
        <p:blipFill>
          <a:blip r:embed="rId3"/>
          <a:stretch>
            <a:fillRect/>
          </a:stretch>
        </p:blipFill>
        <p:spPr>
          <a:xfrm>
            <a:off x="4578395" y="1395167"/>
            <a:ext cx="3564119" cy="4407385"/>
          </a:xfrm>
          <a:prstGeom prst="rect">
            <a:avLst/>
          </a:prstGeom>
        </p:spPr>
      </p:pic>
    </p:spTree>
    <p:extLst>
      <p:ext uri="{BB962C8B-B14F-4D97-AF65-F5344CB8AC3E}">
        <p14:creationId xmlns:p14="http://schemas.microsoft.com/office/powerpoint/2010/main" val="382369474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DE84158197BABA4EA2B708322E54A03F" ma:contentTypeVersion="2" ma:contentTypeDescription="Crear nuevo documento." ma:contentTypeScope="" ma:versionID="755762fb118efa2856966d6174521dfa">
  <xsd:schema xmlns:xsd="http://www.w3.org/2001/XMLSchema" xmlns:xs="http://www.w3.org/2001/XMLSchema" xmlns:p="http://schemas.microsoft.com/office/2006/metadata/properties" xmlns:ns2="7a01c6eb-1391-4765-b6d1-bfdbdbbea19e" targetNamespace="http://schemas.microsoft.com/office/2006/metadata/properties" ma:root="true" ma:fieldsID="d992aa6afa1e6febfe2b02dbdd3ae9e5" ns2:_="">
    <xsd:import namespace="7a01c6eb-1391-4765-b6d1-bfdbdbbea19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01c6eb-1391-4765-b6d1-bfdbdbbea1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BD89D9-7255-4D5A-82E5-E966CAEE4330}">
  <ds:schemaRefs>
    <ds:schemaRef ds:uri="3fec88e2-7b8b-42c8-bdb2-d65384baa0ab"/>
    <ds:schemaRef ds:uri="eff05f76-6d47-4c14-8e78-d46dfaef9b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EE10DCA-44D1-4B4B-93D6-5F19BA76FE1B}"/>
</file>

<file path=customXml/itemProps3.xml><?xml version="1.0" encoding="utf-8"?>
<ds:datastoreItem xmlns:ds="http://schemas.openxmlformats.org/officeDocument/2006/customXml" ds:itemID="{F011BBF7-1CE1-4050-9514-DB9AE0D56D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Slides>
  <Notes>22</Notes>
  <HiddenSlides>1</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Agenda </vt:lpstr>
      <vt:lpstr>PowerPoint Presentation</vt:lpstr>
      <vt:lpstr>Power Platform Madrid</vt:lpstr>
      <vt:lpstr>Patrocinadores Power Platform Madrid</vt:lpstr>
      <vt:lpstr>Power Platform España</vt:lpstr>
      <vt:lpstr>Power Platform España</vt:lpstr>
      <vt:lpstr>Comunidades Power Platform España</vt:lpstr>
      <vt:lpstr>Power Platform España</vt:lpstr>
      <vt:lpstr>Creceremos en Power Platform España</vt:lpstr>
      <vt:lpstr>Power Platform España - Equipo</vt:lpstr>
      <vt:lpstr>Iniciativas</vt:lpstr>
      <vt:lpstr>Podcast</vt:lpstr>
      <vt:lpstr>Podcast</vt:lpstr>
      <vt:lpstr>Resultados Encuesta</vt:lpstr>
      <vt:lpstr>Eventos Power Platform España</vt:lpstr>
      <vt:lpstr>Power Platform fuera de España</vt:lpstr>
      <vt:lpstr>Artículos y Sitios Destacados</vt:lpstr>
      <vt:lpstr>Artículos y Sitios Destacados</vt:lpstr>
      <vt:lpstr>Sesiones de hoy</vt:lpstr>
      <vt:lpstr>¡Que disfrutes del evento!  👏👍🙂</vt:lpstr>
      <vt:lpstr>Próximo evento</vt:lpstr>
      <vt:lpstr>Próximo encuentro online</vt:lpstr>
      <vt:lpstr>¿Preguntas?</vt:lpstr>
      <vt:lpstr> No olvides, por favor, rellenar la encuesta:  https://bit.ly/2T6U3DN   Muchas gracias 👏 </vt:lpstr>
      <vt:lpstr>Muchas gracias 👏  Hasta la próxima 🖐</vt:lpstr>
      <vt:lpstr>Resumen de enlaces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revision>1</cp:revision>
  <dcterms:created xsi:type="dcterms:W3CDTF">2020-02-08T21:32:28Z</dcterms:created>
  <dcterms:modified xsi:type="dcterms:W3CDTF">2020-09-17T15:43:47Z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0x010100DE84158197BABA4EA2B708322E54A03F</vt:lpwstr>
  </property>
</Properties>
</file>